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comments/modernComment_E28_F5649BDC.xml" ContentType="application/vnd.ms-powerpoint.comment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0"/>
  </p:notesMasterIdLst>
  <p:sldIdLst>
    <p:sldId id="3630" r:id="rId5"/>
    <p:sldId id="3624" r:id="rId6"/>
    <p:sldId id="3647" r:id="rId7"/>
    <p:sldId id="3645" r:id="rId8"/>
    <p:sldId id="3646" r:id="rId9"/>
  </p:sldIdLst>
  <p:sldSz cx="14400213" cy="15840075"/>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4989" userDrawn="1">
          <p15:clr>
            <a:srgbClr val="A4A3A4"/>
          </p15:clr>
        </p15:guide>
        <p15:guide id="2" pos="471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AA4AC3-F2B8-A492-1861-D1BF01BABF84}" name="Nicky Mikulla" initials="NM" userId="Nicky Mikull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5227AA-59D1-4F8C-8E68-CEC3670CC42A}" v="3" dt="2023-03-22T14:15:01.1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884" y="-104"/>
      </p:cViewPr>
      <p:guideLst>
        <p:guide orient="horz" pos="4989"/>
        <p:guide pos="47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y Mikulla" userId="03f4341a-e67f-4d7a-9106-7112ed95e3ae" providerId="ADAL" clId="{EA5C7F03-37C7-4476-83B1-D1E195EEB2E3}"/>
    <pc:docChg chg="undo custSel addSld modSld">
      <pc:chgData name="Nicky Mikulla" userId="03f4341a-e67f-4d7a-9106-7112ed95e3ae" providerId="ADAL" clId="{EA5C7F03-37C7-4476-83B1-D1E195EEB2E3}" dt="2023-03-20T16:05:47.256" v="2353" actId="207"/>
      <pc:docMkLst>
        <pc:docMk/>
      </pc:docMkLst>
      <pc:sldChg chg="addSp delSp modSp mod">
        <pc:chgData name="Nicky Mikulla" userId="03f4341a-e67f-4d7a-9106-7112ed95e3ae" providerId="ADAL" clId="{EA5C7F03-37C7-4476-83B1-D1E195EEB2E3}" dt="2023-03-20T13:24:49.612" v="2198" actId="1076"/>
        <pc:sldMkLst>
          <pc:docMk/>
          <pc:sldMk cId="4117011420" sldId="3624"/>
        </pc:sldMkLst>
        <pc:spChg chg="del mod">
          <ac:chgData name="Nicky Mikulla" userId="03f4341a-e67f-4d7a-9106-7112ed95e3ae" providerId="ADAL" clId="{EA5C7F03-37C7-4476-83B1-D1E195EEB2E3}" dt="2023-03-17T08:02:11.216" v="211" actId="21"/>
          <ac:spMkLst>
            <pc:docMk/>
            <pc:sldMk cId="4117011420" sldId="3624"/>
            <ac:spMk id="2" creationId="{4F399368-DD81-5CB7-7147-AD179B2D9244}"/>
          </ac:spMkLst>
        </pc:spChg>
        <pc:spChg chg="del">
          <ac:chgData name="Nicky Mikulla" userId="03f4341a-e67f-4d7a-9106-7112ed95e3ae" providerId="ADAL" clId="{EA5C7F03-37C7-4476-83B1-D1E195EEB2E3}" dt="2023-03-17T07:49:46.512" v="25" actId="478"/>
          <ac:spMkLst>
            <pc:docMk/>
            <pc:sldMk cId="4117011420" sldId="3624"/>
            <ac:spMk id="3" creationId="{5FBE4D7C-A95B-FDCA-BB3B-8C31BD1B4D84}"/>
          </ac:spMkLst>
        </pc:spChg>
        <pc:spChg chg="del mod">
          <ac:chgData name="Nicky Mikulla" userId="03f4341a-e67f-4d7a-9106-7112ed95e3ae" providerId="ADAL" clId="{EA5C7F03-37C7-4476-83B1-D1E195EEB2E3}" dt="2023-03-17T07:55:12.300" v="124" actId="478"/>
          <ac:spMkLst>
            <pc:docMk/>
            <pc:sldMk cId="4117011420" sldId="3624"/>
            <ac:spMk id="4" creationId="{CA8DB4F4-6845-B2FB-193F-BD66AC2D317B}"/>
          </ac:spMkLst>
        </pc:spChg>
        <pc:spChg chg="add mod">
          <ac:chgData name="Nicky Mikulla" userId="03f4341a-e67f-4d7a-9106-7112ed95e3ae" providerId="ADAL" clId="{EA5C7F03-37C7-4476-83B1-D1E195EEB2E3}" dt="2023-03-17T13:44:52.777" v="1429" actId="1076"/>
          <ac:spMkLst>
            <pc:docMk/>
            <pc:sldMk cId="4117011420" sldId="3624"/>
            <ac:spMk id="5" creationId="{310B7313-56DE-CACC-30D4-6F044F56FF41}"/>
          </ac:spMkLst>
        </pc:spChg>
        <pc:spChg chg="del mod">
          <ac:chgData name="Nicky Mikulla" userId="03f4341a-e67f-4d7a-9106-7112ed95e3ae" providerId="ADAL" clId="{EA5C7F03-37C7-4476-83B1-D1E195EEB2E3}" dt="2023-03-17T07:50:21.790" v="30" actId="478"/>
          <ac:spMkLst>
            <pc:docMk/>
            <pc:sldMk cId="4117011420" sldId="3624"/>
            <ac:spMk id="10" creationId="{F8A36572-6B70-1CFB-2B9C-FE714ABB68BA}"/>
          </ac:spMkLst>
        </pc:spChg>
        <pc:spChg chg="del">
          <ac:chgData name="Nicky Mikulla" userId="03f4341a-e67f-4d7a-9106-7112ed95e3ae" providerId="ADAL" clId="{EA5C7F03-37C7-4476-83B1-D1E195EEB2E3}" dt="2023-03-17T07:55:14.401" v="125" actId="478"/>
          <ac:spMkLst>
            <pc:docMk/>
            <pc:sldMk cId="4117011420" sldId="3624"/>
            <ac:spMk id="11" creationId="{CAAA8F90-BFF0-DAAC-A1EB-90A726CDABF3}"/>
          </ac:spMkLst>
        </pc:spChg>
        <pc:spChg chg="del mod">
          <ac:chgData name="Nicky Mikulla" userId="03f4341a-e67f-4d7a-9106-7112ed95e3ae" providerId="ADAL" clId="{EA5C7F03-37C7-4476-83B1-D1E195EEB2E3}" dt="2023-03-17T07:50:26.474" v="32" actId="478"/>
          <ac:spMkLst>
            <pc:docMk/>
            <pc:sldMk cId="4117011420" sldId="3624"/>
            <ac:spMk id="12" creationId="{BE1CD4B0-B121-3726-0D12-DF4CE27BF85F}"/>
          </ac:spMkLst>
        </pc:spChg>
        <pc:spChg chg="del">
          <ac:chgData name="Nicky Mikulla" userId="03f4341a-e67f-4d7a-9106-7112ed95e3ae" providerId="ADAL" clId="{EA5C7F03-37C7-4476-83B1-D1E195EEB2E3}" dt="2023-03-17T07:45:42.038" v="1" actId="478"/>
          <ac:spMkLst>
            <pc:docMk/>
            <pc:sldMk cId="4117011420" sldId="3624"/>
            <ac:spMk id="13" creationId="{855EE6B1-0D22-530F-0241-68ACFC0C8AD9}"/>
          </ac:spMkLst>
        </pc:spChg>
        <pc:spChg chg="del">
          <ac:chgData name="Nicky Mikulla" userId="03f4341a-e67f-4d7a-9106-7112ed95e3ae" providerId="ADAL" clId="{EA5C7F03-37C7-4476-83B1-D1E195EEB2E3}" dt="2023-03-17T07:45:51.695" v="3" actId="478"/>
          <ac:spMkLst>
            <pc:docMk/>
            <pc:sldMk cId="4117011420" sldId="3624"/>
            <ac:spMk id="14" creationId="{CEDE88E6-FB0F-1E21-3753-31CCFC098CD3}"/>
          </ac:spMkLst>
        </pc:spChg>
        <pc:spChg chg="add mod">
          <ac:chgData name="Nicky Mikulla" userId="03f4341a-e67f-4d7a-9106-7112ed95e3ae" providerId="ADAL" clId="{EA5C7F03-37C7-4476-83B1-D1E195EEB2E3}" dt="2023-03-20T13:24:33.281" v="2195" actId="1076"/>
          <ac:spMkLst>
            <pc:docMk/>
            <pc:sldMk cId="4117011420" sldId="3624"/>
            <ac:spMk id="18" creationId="{EABC7699-0838-CB78-2C58-C89B0E6A5DDC}"/>
          </ac:spMkLst>
        </pc:spChg>
        <pc:spChg chg="mod">
          <ac:chgData name="Nicky Mikulla" userId="03f4341a-e67f-4d7a-9106-7112ed95e3ae" providerId="ADAL" clId="{EA5C7F03-37C7-4476-83B1-D1E195EEB2E3}" dt="2023-03-17T09:33:25.310" v="943"/>
          <ac:spMkLst>
            <pc:docMk/>
            <pc:sldMk cId="4117011420" sldId="3624"/>
            <ac:spMk id="21" creationId="{8D4C5DD7-1AD7-07C4-C7DA-32D53EDD9AC9}"/>
          </ac:spMkLst>
        </pc:spChg>
        <pc:spChg chg="mod">
          <ac:chgData name="Nicky Mikulla" userId="03f4341a-e67f-4d7a-9106-7112ed95e3ae" providerId="ADAL" clId="{EA5C7F03-37C7-4476-83B1-D1E195EEB2E3}" dt="2023-03-17T09:33:25.310" v="943"/>
          <ac:spMkLst>
            <pc:docMk/>
            <pc:sldMk cId="4117011420" sldId="3624"/>
            <ac:spMk id="22" creationId="{47AE10F8-C0DE-2D24-41E5-64939C1FFC44}"/>
          </ac:spMkLst>
        </pc:spChg>
        <pc:spChg chg="mod">
          <ac:chgData name="Nicky Mikulla" userId="03f4341a-e67f-4d7a-9106-7112ed95e3ae" providerId="ADAL" clId="{EA5C7F03-37C7-4476-83B1-D1E195EEB2E3}" dt="2023-03-17T09:33:25.310" v="943"/>
          <ac:spMkLst>
            <pc:docMk/>
            <pc:sldMk cId="4117011420" sldId="3624"/>
            <ac:spMk id="23" creationId="{B7BDC0F1-3515-82AA-9A72-628938E30B19}"/>
          </ac:spMkLst>
        </pc:spChg>
        <pc:spChg chg="mod">
          <ac:chgData name="Nicky Mikulla" userId="03f4341a-e67f-4d7a-9106-7112ed95e3ae" providerId="ADAL" clId="{EA5C7F03-37C7-4476-83B1-D1E195EEB2E3}" dt="2023-03-17T09:33:25.310" v="943"/>
          <ac:spMkLst>
            <pc:docMk/>
            <pc:sldMk cId="4117011420" sldId="3624"/>
            <ac:spMk id="24" creationId="{A08D7C71-C877-1D3F-EFCA-8CC800FAB5CC}"/>
          </ac:spMkLst>
        </pc:spChg>
        <pc:spChg chg="mod">
          <ac:chgData name="Nicky Mikulla" userId="03f4341a-e67f-4d7a-9106-7112ed95e3ae" providerId="ADAL" clId="{EA5C7F03-37C7-4476-83B1-D1E195EEB2E3}" dt="2023-03-17T09:33:25.310" v="943"/>
          <ac:spMkLst>
            <pc:docMk/>
            <pc:sldMk cId="4117011420" sldId="3624"/>
            <ac:spMk id="25" creationId="{A7751A56-7807-C5CD-8FBA-A6CB64C9F31C}"/>
          </ac:spMkLst>
        </pc:spChg>
        <pc:spChg chg="mod">
          <ac:chgData name="Nicky Mikulla" userId="03f4341a-e67f-4d7a-9106-7112ed95e3ae" providerId="ADAL" clId="{EA5C7F03-37C7-4476-83B1-D1E195EEB2E3}" dt="2023-03-17T09:33:25.310" v="943"/>
          <ac:spMkLst>
            <pc:docMk/>
            <pc:sldMk cId="4117011420" sldId="3624"/>
            <ac:spMk id="26" creationId="{BBA38AFC-DECA-FA2E-1137-F33439912E4E}"/>
          </ac:spMkLst>
        </pc:spChg>
        <pc:spChg chg="mod">
          <ac:chgData name="Nicky Mikulla" userId="03f4341a-e67f-4d7a-9106-7112ed95e3ae" providerId="ADAL" clId="{EA5C7F03-37C7-4476-83B1-D1E195EEB2E3}" dt="2023-03-17T09:33:25.310" v="943"/>
          <ac:spMkLst>
            <pc:docMk/>
            <pc:sldMk cId="4117011420" sldId="3624"/>
            <ac:spMk id="27" creationId="{7AF12417-A7A2-637E-EAA3-E3493D7500BD}"/>
          </ac:spMkLst>
        </pc:spChg>
        <pc:spChg chg="mod">
          <ac:chgData name="Nicky Mikulla" userId="03f4341a-e67f-4d7a-9106-7112ed95e3ae" providerId="ADAL" clId="{EA5C7F03-37C7-4476-83B1-D1E195EEB2E3}" dt="2023-03-17T09:33:25.310" v="943"/>
          <ac:spMkLst>
            <pc:docMk/>
            <pc:sldMk cId="4117011420" sldId="3624"/>
            <ac:spMk id="28" creationId="{5399452A-DBB9-4479-4810-DAD72C2A6248}"/>
          </ac:spMkLst>
        </pc:spChg>
        <pc:spChg chg="mod">
          <ac:chgData name="Nicky Mikulla" userId="03f4341a-e67f-4d7a-9106-7112ed95e3ae" providerId="ADAL" clId="{EA5C7F03-37C7-4476-83B1-D1E195EEB2E3}" dt="2023-03-17T09:33:25.310" v="943"/>
          <ac:spMkLst>
            <pc:docMk/>
            <pc:sldMk cId="4117011420" sldId="3624"/>
            <ac:spMk id="29" creationId="{C98F9D21-FF8E-052B-35AE-DBC08F559827}"/>
          </ac:spMkLst>
        </pc:spChg>
        <pc:spChg chg="mod">
          <ac:chgData name="Nicky Mikulla" userId="03f4341a-e67f-4d7a-9106-7112ed95e3ae" providerId="ADAL" clId="{EA5C7F03-37C7-4476-83B1-D1E195EEB2E3}" dt="2023-03-17T09:33:25.310" v="943"/>
          <ac:spMkLst>
            <pc:docMk/>
            <pc:sldMk cId="4117011420" sldId="3624"/>
            <ac:spMk id="30" creationId="{0C474E65-EAC2-C7FD-0AB3-58976D8E05E1}"/>
          </ac:spMkLst>
        </pc:spChg>
        <pc:spChg chg="mod">
          <ac:chgData name="Nicky Mikulla" userId="03f4341a-e67f-4d7a-9106-7112ed95e3ae" providerId="ADAL" clId="{EA5C7F03-37C7-4476-83B1-D1E195EEB2E3}" dt="2023-03-17T09:33:25.310" v="943"/>
          <ac:spMkLst>
            <pc:docMk/>
            <pc:sldMk cId="4117011420" sldId="3624"/>
            <ac:spMk id="31" creationId="{3C30E25D-CAD8-5D60-5059-CD986AF733E0}"/>
          </ac:spMkLst>
        </pc:spChg>
        <pc:spChg chg="mod">
          <ac:chgData name="Nicky Mikulla" userId="03f4341a-e67f-4d7a-9106-7112ed95e3ae" providerId="ADAL" clId="{EA5C7F03-37C7-4476-83B1-D1E195EEB2E3}" dt="2023-03-17T09:33:25.310" v="943"/>
          <ac:spMkLst>
            <pc:docMk/>
            <pc:sldMk cId="4117011420" sldId="3624"/>
            <ac:spMk id="32" creationId="{D37DC613-C4A4-74E7-5D84-0CFDF90C5E87}"/>
          </ac:spMkLst>
        </pc:spChg>
        <pc:spChg chg="mod">
          <ac:chgData name="Nicky Mikulla" userId="03f4341a-e67f-4d7a-9106-7112ed95e3ae" providerId="ADAL" clId="{EA5C7F03-37C7-4476-83B1-D1E195EEB2E3}" dt="2023-03-17T09:33:25.310" v="943"/>
          <ac:spMkLst>
            <pc:docMk/>
            <pc:sldMk cId="4117011420" sldId="3624"/>
            <ac:spMk id="33" creationId="{314D1EDA-4666-67ED-01EB-2B92DBAC997A}"/>
          </ac:spMkLst>
        </pc:spChg>
        <pc:spChg chg="mod">
          <ac:chgData name="Nicky Mikulla" userId="03f4341a-e67f-4d7a-9106-7112ed95e3ae" providerId="ADAL" clId="{EA5C7F03-37C7-4476-83B1-D1E195EEB2E3}" dt="2023-03-17T09:33:25.310" v="943"/>
          <ac:spMkLst>
            <pc:docMk/>
            <pc:sldMk cId="4117011420" sldId="3624"/>
            <ac:spMk id="41" creationId="{5B456EC8-D45B-C3F6-BC97-1345EC4AED02}"/>
          </ac:spMkLst>
        </pc:spChg>
        <pc:spChg chg="del">
          <ac:chgData name="Nicky Mikulla" userId="03f4341a-e67f-4d7a-9106-7112ed95e3ae" providerId="ADAL" clId="{EA5C7F03-37C7-4476-83B1-D1E195EEB2E3}" dt="2023-03-17T07:45:46.439" v="2" actId="478"/>
          <ac:spMkLst>
            <pc:docMk/>
            <pc:sldMk cId="4117011420" sldId="3624"/>
            <ac:spMk id="42" creationId="{FD06A022-0B3D-92C0-7A44-B8761938694D}"/>
          </ac:spMkLst>
        </pc:spChg>
        <pc:spChg chg="mod">
          <ac:chgData name="Nicky Mikulla" userId="03f4341a-e67f-4d7a-9106-7112ed95e3ae" providerId="ADAL" clId="{EA5C7F03-37C7-4476-83B1-D1E195EEB2E3}" dt="2023-03-17T09:33:25.310" v="943"/>
          <ac:spMkLst>
            <pc:docMk/>
            <pc:sldMk cId="4117011420" sldId="3624"/>
            <ac:spMk id="52" creationId="{5C1DABE6-944A-1B31-17F9-53461F71FA99}"/>
          </ac:spMkLst>
        </pc:spChg>
        <pc:spChg chg="mod">
          <ac:chgData name="Nicky Mikulla" userId="03f4341a-e67f-4d7a-9106-7112ed95e3ae" providerId="ADAL" clId="{EA5C7F03-37C7-4476-83B1-D1E195EEB2E3}" dt="2023-03-17T09:33:25.310" v="943"/>
          <ac:spMkLst>
            <pc:docMk/>
            <pc:sldMk cId="4117011420" sldId="3624"/>
            <ac:spMk id="267" creationId="{181690C2-4EEC-6633-0D86-21EA6C33D341}"/>
          </ac:spMkLst>
        </pc:spChg>
        <pc:spChg chg="mod">
          <ac:chgData name="Nicky Mikulla" userId="03f4341a-e67f-4d7a-9106-7112ed95e3ae" providerId="ADAL" clId="{EA5C7F03-37C7-4476-83B1-D1E195EEB2E3}" dt="2023-03-17T09:33:25.310" v="943"/>
          <ac:spMkLst>
            <pc:docMk/>
            <pc:sldMk cId="4117011420" sldId="3624"/>
            <ac:spMk id="270" creationId="{DC7E7263-9827-71D3-DBD1-73A054E5C79D}"/>
          </ac:spMkLst>
        </pc:spChg>
        <pc:spChg chg="mod">
          <ac:chgData name="Nicky Mikulla" userId="03f4341a-e67f-4d7a-9106-7112ed95e3ae" providerId="ADAL" clId="{EA5C7F03-37C7-4476-83B1-D1E195EEB2E3}" dt="2023-03-17T09:33:25.310" v="943"/>
          <ac:spMkLst>
            <pc:docMk/>
            <pc:sldMk cId="4117011420" sldId="3624"/>
            <ac:spMk id="273" creationId="{18F8875E-BA70-C10E-8338-366EC67BD818}"/>
          </ac:spMkLst>
        </pc:spChg>
        <pc:spChg chg="mod">
          <ac:chgData name="Nicky Mikulla" userId="03f4341a-e67f-4d7a-9106-7112ed95e3ae" providerId="ADAL" clId="{EA5C7F03-37C7-4476-83B1-D1E195EEB2E3}" dt="2023-03-17T09:33:25.310" v="943"/>
          <ac:spMkLst>
            <pc:docMk/>
            <pc:sldMk cId="4117011420" sldId="3624"/>
            <ac:spMk id="276" creationId="{C8AF48F4-BB46-C39A-E68F-3BD0D1D332D8}"/>
          </ac:spMkLst>
        </pc:spChg>
        <pc:spChg chg="mod">
          <ac:chgData name="Nicky Mikulla" userId="03f4341a-e67f-4d7a-9106-7112ed95e3ae" providerId="ADAL" clId="{EA5C7F03-37C7-4476-83B1-D1E195EEB2E3}" dt="2023-03-17T09:33:25.310" v="943"/>
          <ac:spMkLst>
            <pc:docMk/>
            <pc:sldMk cId="4117011420" sldId="3624"/>
            <ac:spMk id="279" creationId="{E9BFA6C4-ED74-4D9D-D6AF-4B5F29942162}"/>
          </ac:spMkLst>
        </pc:spChg>
        <pc:spChg chg="mod">
          <ac:chgData name="Nicky Mikulla" userId="03f4341a-e67f-4d7a-9106-7112ed95e3ae" providerId="ADAL" clId="{EA5C7F03-37C7-4476-83B1-D1E195EEB2E3}" dt="2023-03-17T09:33:25.310" v="943"/>
          <ac:spMkLst>
            <pc:docMk/>
            <pc:sldMk cId="4117011420" sldId="3624"/>
            <ac:spMk id="282" creationId="{38244652-A8B5-34B1-311F-858E43B0F24C}"/>
          </ac:spMkLst>
        </pc:spChg>
        <pc:spChg chg="add mod">
          <ac:chgData name="Nicky Mikulla" userId="03f4341a-e67f-4d7a-9106-7112ed95e3ae" providerId="ADAL" clId="{EA5C7F03-37C7-4476-83B1-D1E195EEB2E3}" dt="2023-03-17T15:32:06.676" v="1546" actId="108"/>
          <ac:spMkLst>
            <pc:docMk/>
            <pc:sldMk cId="4117011420" sldId="3624"/>
            <ac:spMk id="283" creationId="{09766AB8-E7EA-D56F-44DD-4F245D7FBCAC}"/>
          </ac:spMkLst>
        </pc:spChg>
        <pc:spChg chg="add mod">
          <ac:chgData name="Nicky Mikulla" userId="03f4341a-e67f-4d7a-9106-7112ed95e3ae" providerId="ADAL" clId="{EA5C7F03-37C7-4476-83B1-D1E195EEB2E3}" dt="2023-03-17T15:31:54.846" v="1545" actId="113"/>
          <ac:spMkLst>
            <pc:docMk/>
            <pc:sldMk cId="4117011420" sldId="3624"/>
            <ac:spMk id="284" creationId="{3E4B57B4-BDE7-6A85-E916-311265BB2230}"/>
          </ac:spMkLst>
        </pc:spChg>
        <pc:spChg chg="add mod">
          <ac:chgData name="Nicky Mikulla" userId="03f4341a-e67f-4d7a-9106-7112ed95e3ae" providerId="ADAL" clId="{EA5C7F03-37C7-4476-83B1-D1E195EEB2E3}" dt="2023-03-17T15:32:14.577" v="1547" actId="108"/>
          <ac:spMkLst>
            <pc:docMk/>
            <pc:sldMk cId="4117011420" sldId="3624"/>
            <ac:spMk id="285" creationId="{C23C4855-82BD-F631-A12B-8F599962556F}"/>
          </ac:spMkLst>
        </pc:spChg>
        <pc:spChg chg="add mod">
          <ac:chgData name="Nicky Mikulla" userId="03f4341a-e67f-4d7a-9106-7112ed95e3ae" providerId="ADAL" clId="{EA5C7F03-37C7-4476-83B1-D1E195EEB2E3}" dt="2023-03-17T15:32:19.019" v="1548" actId="108"/>
          <ac:spMkLst>
            <pc:docMk/>
            <pc:sldMk cId="4117011420" sldId="3624"/>
            <ac:spMk id="286" creationId="{051DD968-37C4-D510-D772-8E8BDB76514B}"/>
          </ac:spMkLst>
        </pc:spChg>
        <pc:spChg chg="add mod">
          <ac:chgData name="Nicky Mikulla" userId="03f4341a-e67f-4d7a-9106-7112ed95e3ae" providerId="ADAL" clId="{EA5C7F03-37C7-4476-83B1-D1E195EEB2E3}" dt="2023-03-17T15:33:00.224" v="1556" actId="20577"/>
          <ac:spMkLst>
            <pc:docMk/>
            <pc:sldMk cId="4117011420" sldId="3624"/>
            <ac:spMk id="287" creationId="{9C15C583-05C9-61EF-458E-B50E3BCEA7C0}"/>
          </ac:spMkLst>
        </pc:spChg>
        <pc:spChg chg="add mod">
          <ac:chgData name="Nicky Mikulla" userId="03f4341a-e67f-4d7a-9106-7112ed95e3ae" providerId="ADAL" clId="{EA5C7F03-37C7-4476-83B1-D1E195EEB2E3}" dt="2023-03-17T15:32:50.692" v="1553" actId="108"/>
          <ac:spMkLst>
            <pc:docMk/>
            <pc:sldMk cId="4117011420" sldId="3624"/>
            <ac:spMk id="288" creationId="{A7CE3D42-037F-287E-3232-29539343C750}"/>
          </ac:spMkLst>
        </pc:spChg>
        <pc:spChg chg="add mod ord">
          <ac:chgData name="Nicky Mikulla" userId="03f4341a-e67f-4d7a-9106-7112ed95e3ae" providerId="ADAL" clId="{EA5C7F03-37C7-4476-83B1-D1E195EEB2E3}" dt="2023-03-20T11:48:15.021" v="1767" actId="1076"/>
          <ac:spMkLst>
            <pc:docMk/>
            <pc:sldMk cId="4117011420" sldId="3624"/>
            <ac:spMk id="290" creationId="{F73DB913-A20A-A8C2-D9F6-31C2F3BC0631}"/>
          </ac:spMkLst>
        </pc:spChg>
        <pc:spChg chg="add mod">
          <ac:chgData name="Nicky Mikulla" userId="03f4341a-e67f-4d7a-9106-7112ed95e3ae" providerId="ADAL" clId="{EA5C7F03-37C7-4476-83B1-D1E195EEB2E3}" dt="2023-03-20T13:24:43.832" v="2197" actId="1076"/>
          <ac:spMkLst>
            <pc:docMk/>
            <pc:sldMk cId="4117011420" sldId="3624"/>
            <ac:spMk id="291" creationId="{C0DFAC0C-CD51-C685-C67F-9321248A12D7}"/>
          </ac:spMkLst>
        </pc:spChg>
        <pc:spChg chg="add mod">
          <ac:chgData name="Nicky Mikulla" userId="03f4341a-e67f-4d7a-9106-7112ed95e3ae" providerId="ADAL" clId="{EA5C7F03-37C7-4476-83B1-D1E195EEB2E3}" dt="2023-03-20T13:24:49.612" v="2198" actId="1076"/>
          <ac:spMkLst>
            <pc:docMk/>
            <pc:sldMk cId="4117011420" sldId="3624"/>
            <ac:spMk id="292" creationId="{75940E87-3D26-144F-C9BA-848BCFE6DA73}"/>
          </ac:spMkLst>
        </pc:spChg>
        <pc:spChg chg="add mod">
          <ac:chgData name="Nicky Mikulla" userId="03f4341a-e67f-4d7a-9106-7112ed95e3ae" providerId="ADAL" clId="{EA5C7F03-37C7-4476-83B1-D1E195EEB2E3}" dt="2023-03-20T13:23:32.740" v="2185" actId="1076"/>
          <ac:spMkLst>
            <pc:docMk/>
            <pc:sldMk cId="4117011420" sldId="3624"/>
            <ac:spMk id="293" creationId="{64B8F762-34C6-E693-6A02-EE2ABB1E1457}"/>
          </ac:spMkLst>
        </pc:spChg>
        <pc:spChg chg="del mod">
          <ac:chgData name="Nicky Mikulla" userId="03f4341a-e67f-4d7a-9106-7112ed95e3ae" providerId="ADAL" clId="{EA5C7F03-37C7-4476-83B1-D1E195EEB2E3}" dt="2023-03-17T13:50:48.009" v="1442" actId="478"/>
          <ac:spMkLst>
            <pc:docMk/>
            <pc:sldMk cId="4117011420" sldId="3624"/>
            <ac:spMk id="318" creationId="{5A71190F-6BD2-4967-8269-5E68BED2277F}"/>
          </ac:spMkLst>
        </pc:spChg>
        <pc:spChg chg="del mod">
          <ac:chgData name="Nicky Mikulla" userId="03f4341a-e67f-4d7a-9106-7112ed95e3ae" providerId="ADAL" clId="{EA5C7F03-37C7-4476-83B1-D1E195EEB2E3}" dt="2023-03-17T07:49:37.446" v="23" actId="478"/>
          <ac:spMkLst>
            <pc:docMk/>
            <pc:sldMk cId="4117011420" sldId="3624"/>
            <ac:spMk id="319" creationId="{A5C59FA4-A0C5-463F-A484-641751E6B557}"/>
          </ac:spMkLst>
        </pc:spChg>
        <pc:spChg chg="mod">
          <ac:chgData name="Nicky Mikulla" userId="03f4341a-e67f-4d7a-9106-7112ed95e3ae" providerId="ADAL" clId="{EA5C7F03-37C7-4476-83B1-D1E195EEB2E3}" dt="2023-03-20T13:24:37.760" v="2196" actId="1076"/>
          <ac:spMkLst>
            <pc:docMk/>
            <pc:sldMk cId="4117011420" sldId="3624"/>
            <ac:spMk id="320" creationId="{C87183DE-3428-4B44-B646-3ECCAE5489CA}"/>
          </ac:spMkLst>
        </pc:spChg>
        <pc:spChg chg="mod">
          <ac:chgData name="Nicky Mikulla" userId="03f4341a-e67f-4d7a-9106-7112ed95e3ae" providerId="ADAL" clId="{EA5C7F03-37C7-4476-83B1-D1E195EEB2E3}" dt="2023-03-17T15:57:20.115" v="1704" actId="1076"/>
          <ac:spMkLst>
            <pc:docMk/>
            <pc:sldMk cId="4117011420" sldId="3624"/>
            <ac:spMk id="340" creationId="{5244ECB1-DDF9-44BD-8FEB-A91A0606BDE1}"/>
          </ac:spMkLst>
        </pc:spChg>
        <pc:spChg chg="mod">
          <ac:chgData name="Nicky Mikulla" userId="03f4341a-e67f-4d7a-9106-7112ed95e3ae" providerId="ADAL" clId="{EA5C7F03-37C7-4476-83B1-D1E195EEB2E3}" dt="2023-03-20T13:24:24.183" v="2193" actId="1076"/>
          <ac:spMkLst>
            <pc:docMk/>
            <pc:sldMk cId="4117011420" sldId="3624"/>
            <ac:spMk id="343" creationId="{215CF56C-FC3F-42B6-824C-44FA975EB861}"/>
          </ac:spMkLst>
        </pc:spChg>
        <pc:spChg chg="del">
          <ac:chgData name="Nicky Mikulla" userId="03f4341a-e67f-4d7a-9106-7112ed95e3ae" providerId="ADAL" clId="{EA5C7F03-37C7-4476-83B1-D1E195EEB2E3}" dt="2023-03-17T08:09:19.504" v="237" actId="478"/>
          <ac:spMkLst>
            <pc:docMk/>
            <pc:sldMk cId="4117011420" sldId="3624"/>
            <ac:spMk id="346" creationId="{18D5CB62-961E-4062-A91D-C061CB099CBF}"/>
          </ac:spMkLst>
        </pc:spChg>
        <pc:spChg chg="del mod">
          <ac:chgData name="Nicky Mikulla" userId="03f4341a-e67f-4d7a-9106-7112ed95e3ae" providerId="ADAL" clId="{EA5C7F03-37C7-4476-83B1-D1E195EEB2E3}" dt="2023-03-17T08:02:35.976" v="215" actId="21"/>
          <ac:spMkLst>
            <pc:docMk/>
            <pc:sldMk cId="4117011420" sldId="3624"/>
            <ac:spMk id="366" creationId="{6A781867-8213-49E1-8940-5F20BB549211}"/>
          </ac:spMkLst>
        </pc:spChg>
        <pc:grpChg chg="add del mod">
          <ac:chgData name="Nicky Mikulla" userId="03f4341a-e67f-4d7a-9106-7112ed95e3ae" providerId="ADAL" clId="{EA5C7F03-37C7-4476-83B1-D1E195EEB2E3}" dt="2023-03-17T09:35:22.986" v="966" actId="21"/>
          <ac:grpSpMkLst>
            <pc:docMk/>
            <pc:sldMk cId="4117011420" sldId="3624"/>
            <ac:grpSpMk id="20" creationId="{2868F80F-25C3-5438-538A-CD34DB37697E}"/>
          </ac:grpSpMkLst>
        </pc:grpChg>
        <pc:grpChg chg="mod">
          <ac:chgData name="Nicky Mikulla" userId="03f4341a-e67f-4d7a-9106-7112ed95e3ae" providerId="ADAL" clId="{EA5C7F03-37C7-4476-83B1-D1E195EEB2E3}" dt="2023-03-17T09:33:25.310" v="943"/>
          <ac:grpSpMkLst>
            <pc:docMk/>
            <pc:sldMk cId="4117011420" sldId="3624"/>
            <ac:grpSpMk id="53" creationId="{C0F17818-1033-8822-8E85-6AE9C8A9E742}"/>
          </ac:grpSpMkLst>
        </pc:grpChg>
        <pc:grpChg chg="mod">
          <ac:chgData name="Nicky Mikulla" userId="03f4341a-e67f-4d7a-9106-7112ed95e3ae" providerId="ADAL" clId="{EA5C7F03-37C7-4476-83B1-D1E195EEB2E3}" dt="2023-03-17T09:33:25.310" v="943"/>
          <ac:grpSpMkLst>
            <pc:docMk/>
            <pc:sldMk cId="4117011420" sldId="3624"/>
            <ac:grpSpMk id="55" creationId="{BA7182D3-BA8C-3968-2662-8F6B94F323A9}"/>
          </ac:grpSpMkLst>
        </pc:grpChg>
        <pc:grpChg chg="mod">
          <ac:chgData name="Nicky Mikulla" userId="03f4341a-e67f-4d7a-9106-7112ed95e3ae" providerId="ADAL" clId="{EA5C7F03-37C7-4476-83B1-D1E195EEB2E3}" dt="2023-03-17T09:33:25.310" v="943"/>
          <ac:grpSpMkLst>
            <pc:docMk/>
            <pc:sldMk cId="4117011420" sldId="3624"/>
            <ac:grpSpMk id="56" creationId="{CF15DD59-BCC5-00FB-067E-901A1A657A9D}"/>
          </ac:grpSpMkLst>
        </pc:grpChg>
        <pc:grpChg chg="mod">
          <ac:chgData name="Nicky Mikulla" userId="03f4341a-e67f-4d7a-9106-7112ed95e3ae" providerId="ADAL" clId="{EA5C7F03-37C7-4476-83B1-D1E195EEB2E3}" dt="2023-03-17T09:33:25.310" v="943"/>
          <ac:grpSpMkLst>
            <pc:docMk/>
            <pc:sldMk cId="4117011420" sldId="3624"/>
            <ac:grpSpMk id="57" creationId="{A30751CD-C15E-854F-8244-F0245E4B028E}"/>
          </ac:grpSpMkLst>
        </pc:grpChg>
        <pc:grpChg chg="mod">
          <ac:chgData name="Nicky Mikulla" userId="03f4341a-e67f-4d7a-9106-7112ed95e3ae" providerId="ADAL" clId="{EA5C7F03-37C7-4476-83B1-D1E195EEB2E3}" dt="2023-03-17T09:33:25.310" v="943"/>
          <ac:grpSpMkLst>
            <pc:docMk/>
            <pc:sldMk cId="4117011420" sldId="3624"/>
            <ac:grpSpMk id="58" creationId="{FFA757C3-8EBB-FF34-6CD5-C63481C95121}"/>
          </ac:grpSpMkLst>
        </pc:grpChg>
        <pc:grpChg chg="mod">
          <ac:chgData name="Nicky Mikulla" userId="03f4341a-e67f-4d7a-9106-7112ed95e3ae" providerId="ADAL" clId="{EA5C7F03-37C7-4476-83B1-D1E195EEB2E3}" dt="2023-03-17T09:33:25.310" v="943"/>
          <ac:grpSpMkLst>
            <pc:docMk/>
            <pc:sldMk cId="4117011420" sldId="3624"/>
            <ac:grpSpMk id="256" creationId="{FD9560D7-08CD-DF45-637C-B99FB95B66F2}"/>
          </ac:grpSpMkLst>
        </pc:grpChg>
        <pc:grpChg chg="del">
          <ac:chgData name="Nicky Mikulla" userId="03f4341a-e67f-4d7a-9106-7112ed95e3ae" providerId="ADAL" clId="{EA5C7F03-37C7-4476-83B1-D1E195EEB2E3}" dt="2023-03-17T07:45:21.544" v="0" actId="478"/>
          <ac:grpSpMkLst>
            <pc:docMk/>
            <pc:sldMk cId="4117011420" sldId="3624"/>
            <ac:grpSpMk id="257" creationId="{018DD439-12C6-E70F-6905-8DB1CA8DC5D7}"/>
          </ac:grpSpMkLst>
        </pc:grpChg>
        <pc:grpChg chg="add mod">
          <ac:chgData name="Nicky Mikulla" userId="03f4341a-e67f-4d7a-9106-7112ed95e3ae" providerId="ADAL" clId="{EA5C7F03-37C7-4476-83B1-D1E195EEB2E3}" dt="2023-03-17T13:18:02.650" v="1231" actId="1076"/>
          <ac:grpSpMkLst>
            <pc:docMk/>
            <pc:sldMk cId="4117011420" sldId="3624"/>
            <ac:grpSpMk id="289" creationId="{379A729D-406E-7223-AD59-346351F15770}"/>
          </ac:grpSpMkLst>
        </pc:grpChg>
        <pc:grpChg chg="mod">
          <ac:chgData name="Nicky Mikulla" userId="03f4341a-e67f-4d7a-9106-7112ed95e3ae" providerId="ADAL" clId="{EA5C7F03-37C7-4476-83B1-D1E195EEB2E3}" dt="2023-03-20T13:23:16.099" v="2182" actId="1076"/>
          <ac:grpSpMkLst>
            <pc:docMk/>
            <pc:sldMk cId="4117011420" sldId="3624"/>
            <ac:grpSpMk id="341" creationId="{69108FFF-3FA4-4B76-ADE4-514D1E97AB07}"/>
          </ac:grpSpMkLst>
        </pc:grpChg>
        <pc:graphicFrameChg chg="add del mod">
          <ac:chgData name="Nicky Mikulla" userId="03f4341a-e67f-4d7a-9106-7112ed95e3ae" providerId="ADAL" clId="{EA5C7F03-37C7-4476-83B1-D1E195EEB2E3}" dt="2023-03-17T09:55:02.816" v="1152" actId="478"/>
          <ac:graphicFrameMkLst>
            <pc:docMk/>
            <pc:sldMk cId="4117011420" sldId="3624"/>
            <ac:graphicFrameMk id="19" creationId="{03EA5206-9EE0-DDEE-95D3-26326C752F0E}"/>
          </ac:graphicFrameMkLst>
        </pc:graphicFrameChg>
        <pc:picChg chg="mod">
          <ac:chgData name="Nicky Mikulla" userId="03f4341a-e67f-4d7a-9106-7112ed95e3ae" providerId="ADAL" clId="{EA5C7F03-37C7-4476-83B1-D1E195EEB2E3}" dt="2023-03-17T09:33:25.310" v="943"/>
          <ac:picMkLst>
            <pc:docMk/>
            <pc:sldMk cId="4117011420" sldId="3624"/>
            <ac:picMk id="258" creationId="{ED7B4E9E-E496-55B9-161C-367CA564479B}"/>
          </ac:picMkLst>
        </pc:picChg>
        <pc:picChg chg="mod">
          <ac:chgData name="Nicky Mikulla" userId="03f4341a-e67f-4d7a-9106-7112ed95e3ae" providerId="ADAL" clId="{EA5C7F03-37C7-4476-83B1-D1E195EEB2E3}" dt="2023-03-17T09:33:25.310" v="943"/>
          <ac:picMkLst>
            <pc:docMk/>
            <pc:sldMk cId="4117011420" sldId="3624"/>
            <ac:picMk id="259" creationId="{7069627A-36A3-F0F7-8E74-E3C148184CD0}"/>
          </ac:picMkLst>
        </pc:picChg>
        <pc:picChg chg="mod">
          <ac:chgData name="Nicky Mikulla" userId="03f4341a-e67f-4d7a-9106-7112ed95e3ae" providerId="ADAL" clId="{EA5C7F03-37C7-4476-83B1-D1E195EEB2E3}" dt="2023-03-17T09:33:25.310" v="943"/>
          <ac:picMkLst>
            <pc:docMk/>
            <pc:sldMk cId="4117011420" sldId="3624"/>
            <ac:picMk id="260" creationId="{B944242B-8151-C1E3-90DA-B721CF977321}"/>
          </ac:picMkLst>
        </pc:picChg>
        <pc:picChg chg="mod">
          <ac:chgData name="Nicky Mikulla" userId="03f4341a-e67f-4d7a-9106-7112ed95e3ae" providerId="ADAL" clId="{EA5C7F03-37C7-4476-83B1-D1E195EEB2E3}" dt="2023-03-17T09:33:25.310" v="943"/>
          <ac:picMkLst>
            <pc:docMk/>
            <pc:sldMk cId="4117011420" sldId="3624"/>
            <ac:picMk id="261" creationId="{BE18763D-7F3A-DB53-BDFB-B6ECAB0910A6}"/>
          </ac:picMkLst>
        </pc:picChg>
        <pc:picChg chg="mod">
          <ac:chgData name="Nicky Mikulla" userId="03f4341a-e67f-4d7a-9106-7112ed95e3ae" providerId="ADAL" clId="{EA5C7F03-37C7-4476-83B1-D1E195EEB2E3}" dt="2023-03-17T09:33:25.310" v="943"/>
          <ac:picMkLst>
            <pc:docMk/>
            <pc:sldMk cId="4117011420" sldId="3624"/>
            <ac:picMk id="262" creationId="{741DF267-ED51-2470-1939-050E48B65224}"/>
          </ac:picMkLst>
        </pc:picChg>
        <pc:picChg chg="mod">
          <ac:chgData name="Nicky Mikulla" userId="03f4341a-e67f-4d7a-9106-7112ed95e3ae" providerId="ADAL" clId="{EA5C7F03-37C7-4476-83B1-D1E195EEB2E3}" dt="2023-03-17T09:33:25.310" v="943"/>
          <ac:picMkLst>
            <pc:docMk/>
            <pc:sldMk cId="4117011420" sldId="3624"/>
            <ac:picMk id="263" creationId="{21B7B417-3B5C-0183-04C3-7A8D36BC3B58}"/>
          </ac:picMkLst>
        </pc:picChg>
        <pc:picChg chg="mod">
          <ac:chgData name="Nicky Mikulla" userId="03f4341a-e67f-4d7a-9106-7112ed95e3ae" providerId="ADAL" clId="{EA5C7F03-37C7-4476-83B1-D1E195EEB2E3}" dt="2023-03-17T09:33:25.310" v="943"/>
          <ac:picMkLst>
            <pc:docMk/>
            <pc:sldMk cId="4117011420" sldId="3624"/>
            <ac:picMk id="264" creationId="{6E6BABCC-02AC-0B63-A73C-3AC2214C80E4}"/>
          </ac:picMkLst>
        </pc:picChg>
        <pc:picChg chg="mod">
          <ac:chgData name="Nicky Mikulla" userId="03f4341a-e67f-4d7a-9106-7112ed95e3ae" providerId="ADAL" clId="{EA5C7F03-37C7-4476-83B1-D1E195EEB2E3}" dt="2023-03-20T13:22:11.170" v="2172" actId="1076"/>
          <ac:picMkLst>
            <pc:docMk/>
            <pc:sldMk cId="4117011420" sldId="3624"/>
            <ac:picMk id="344" creationId="{9095F680-D328-49A2-94BA-85685A7B482B}"/>
          </ac:picMkLst>
        </pc:picChg>
        <pc:cxnChg chg="add mod">
          <ac:chgData name="Nicky Mikulla" userId="03f4341a-e67f-4d7a-9106-7112ed95e3ae" providerId="ADAL" clId="{EA5C7F03-37C7-4476-83B1-D1E195EEB2E3}" dt="2023-03-17T13:45:05.232" v="1431" actId="1076"/>
          <ac:cxnSpMkLst>
            <pc:docMk/>
            <pc:sldMk cId="4117011420" sldId="3624"/>
            <ac:cxnSpMk id="6" creationId="{89B786B2-3FEF-51B5-D933-8C330703A92A}"/>
          </ac:cxnSpMkLst>
        </pc:cxnChg>
        <pc:cxnChg chg="add mod">
          <ac:chgData name="Nicky Mikulla" userId="03f4341a-e67f-4d7a-9106-7112ed95e3ae" providerId="ADAL" clId="{EA5C7F03-37C7-4476-83B1-D1E195EEB2E3}" dt="2023-03-17T13:53:24.294" v="1458" actId="1076"/>
          <ac:cxnSpMkLst>
            <pc:docMk/>
            <pc:sldMk cId="4117011420" sldId="3624"/>
            <ac:cxnSpMk id="17" creationId="{7A26D648-4C35-5334-F3EE-53EF75BD3EBF}"/>
          </ac:cxnSpMkLst>
        </pc:cxnChg>
        <pc:cxnChg chg="mod">
          <ac:chgData name="Nicky Mikulla" userId="03f4341a-e67f-4d7a-9106-7112ed95e3ae" providerId="ADAL" clId="{EA5C7F03-37C7-4476-83B1-D1E195EEB2E3}" dt="2023-03-17T09:35:22.986" v="966" actId="21"/>
          <ac:cxnSpMkLst>
            <pc:docMk/>
            <pc:sldMk cId="4117011420" sldId="3624"/>
            <ac:cxnSpMk id="50" creationId="{EA001078-1D8C-B8BB-036B-11651F0F908C}"/>
          </ac:cxnSpMkLst>
        </pc:cxnChg>
        <pc:cxnChg chg="mod">
          <ac:chgData name="Nicky Mikulla" userId="03f4341a-e67f-4d7a-9106-7112ed95e3ae" providerId="ADAL" clId="{EA5C7F03-37C7-4476-83B1-D1E195EEB2E3}" dt="2023-03-17T09:33:25.310" v="943"/>
          <ac:cxnSpMkLst>
            <pc:docMk/>
            <pc:sldMk cId="4117011420" sldId="3624"/>
            <ac:cxnSpMk id="265" creationId="{F246A494-F406-B674-AF35-27029702F635}"/>
          </ac:cxnSpMkLst>
        </pc:cxnChg>
        <pc:cxnChg chg="mod">
          <ac:chgData name="Nicky Mikulla" userId="03f4341a-e67f-4d7a-9106-7112ed95e3ae" providerId="ADAL" clId="{EA5C7F03-37C7-4476-83B1-D1E195EEB2E3}" dt="2023-03-17T09:33:25.310" v="943"/>
          <ac:cxnSpMkLst>
            <pc:docMk/>
            <pc:sldMk cId="4117011420" sldId="3624"/>
            <ac:cxnSpMk id="266" creationId="{D738F58A-911F-925A-7974-AEFC1CE0FCD7}"/>
          </ac:cxnSpMkLst>
        </pc:cxnChg>
        <pc:cxnChg chg="mod">
          <ac:chgData name="Nicky Mikulla" userId="03f4341a-e67f-4d7a-9106-7112ed95e3ae" providerId="ADAL" clId="{EA5C7F03-37C7-4476-83B1-D1E195EEB2E3}" dt="2023-03-17T09:33:25.310" v="943"/>
          <ac:cxnSpMkLst>
            <pc:docMk/>
            <pc:sldMk cId="4117011420" sldId="3624"/>
            <ac:cxnSpMk id="268" creationId="{BF39525F-1734-B097-789F-37FE273A26A4}"/>
          </ac:cxnSpMkLst>
        </pc:cxnChg>
        <pc:cxnChg chg="mod">
          <ac:chgData name="Nicky Mikulla" userId="03f4341a-e67f-4d7a-9106-7112ed95e3ae" providerId="ADAL" clId="{EA5C7F03-37C7-4476-83B1-D1E195EEB2E3}" dt="2023-03-17T09:33:25.310" v="943"/>
          <ac:cxnSpMkLst>
            <pc:docMk/>
            <pc:sldMk cId="4117011420" sldId="3624"/>
            <ac:cxnSpMk id="269" creationId="{C04E547C-64E4-8937-3514-86C24711EEE0}"/>
          </ac:cxnSpMkLst>
        </pc:cxnChg>
        <pc:cxnChg chg="mod">
          <ac:chgData name="Nicky Mikulla" userId="03f4341a-e67f-4d7a-9106-7112ed95e3ae" providerId="ADAL" clId="{EA5C7F03-37C7-4476-83B1-D1E195EEB2E3}" dt="2023-03-17T09:33:25.310" v="943"/>
          <ac:cxnSpMkLst>
            <pc:docMk/>
            <pc:sldMk cId="4117011420" sldId="3624"/>
            <ac:cxnSpMk id="271" creationId="{4760669D-BEDB-BAEE-513D-1ABB0E34EE68}"/>
          </ac:cxnSpMkLst>
        </pc:cxnChg>
        <pc:cxnChg chg="mod">
          <ac:chgData name="Nicky Mikulla" userId="03f4341a-e67f-4d7a-9106-7112ed95e3ae" providerId="ADAL" clId="{EA5C7F03-37C7-4476-83B1-D1E195EEB2E3}" dt="2023-03-17T09:33:25.310" v="943"/>
          <ac:cxnSpMkLst>
            <pc:docMk/>
            <pc:sldMk cId="4117011420" sldId="3624"/>
            <ac:cxnSpMk id="272" creationId="{CAED8F19-0E46-B5A6-6796-008B6563A0A7}"/>
          </ac:cxnSpMkLst>
        </pc:cxnChg>
        <pc:cxnChg chg="mod">
          <ac:chgData name="Nicky Mikulla" userId="03f4341a-e67f-4d7a-9106-7112ed95e3ae" providerId="ADAL" clId="{EA5C7F03-37C7-4476-83B1-D1E195EEB2E3}" dt="2023-03-17T09:33:25.310" v="943"/>
          <ac:cxnSpMkLst>
            <pc:docMk/>
            <pc:sldMk cId="4117011420" sldId="3624"/>
            <ac:cxnSpMk id="274" creationId="{D1546F4C-D944-02D9-DA98-C6C0ECC6FBA0}"/>
          </ac:cxnSpMkLst>
        </pc:cxnChg>
        <pc:cxnChg chg="mod">
          <ac:chgData name="Nicky Mikulla" userId="03f4341a-e67f-4d7a-9106-7112ed95e3ae" providerId="ADAL" clId="{EA5C7F03-37C7-4476-83B1-D1E195EEB2E3}" dt="2023-03-17T09:33:25.310" v="943"/>
          <ac:cxnSpMkLst>
            <pc:docMk/>
            <pc:sldMk cId="4117011420" sldId="3624"/>
            <ac:cxnSpMk id="275" creationId="{7B171115-9BED-FF8D-7834-57D247CC7674}"/>
          </ac:cxnSpMkLst>
        </pc:cxnChg>
        <pc:cxnChg chg="mod">
          <ac:chgData name="Nicky Mikulla" userId="03f4341a-e67f-4d7a-9106-7112ed95e3ae" providerId="ADAL" clId="{EA5C7F03-37C7-4476-83B1-D1E195EEB2E3}" dt="2023-03-17T09:33:25.310" v="943"/>
          <ac:cxnSpMkLst>
            <pc:docMk/>
            <pc:sldMk cId="4117011420" sldId="3624"/>
            <ac:cxnSpMk id="277" creationId="{415955E8-5C7E-08DF-CCC8-E96F9864B35D}"/>
          </ac:cxnSpMkLst>
        </pc:cxnChg>
        <pc:cxnChg chg="mod">
          <ac:chgData name="Nicky Mikulla" userId="03f4341a-e67f-4d7a-9106-7112ed95e3ae" providerId="ADAL" clId="{EA5C7F03-37C7-4476-83B1-D1E195EEB2E3}" dt="2023-03-17T09:33:25.310" v="943"/>
          <ac:cxnSpMkLst>
            <pc:docMk/>
            <pc:sldMk cId="4117011420" sldId="3624"/>
            <ac:cxnSpMk id="278" creationId="{FDE08942-BB5A-771C-46F5-8F97F7CCF4C2}"/>
          </ac:cxnSpMkLst>
        </pc:cxnChg>
        <pc:cxnChg chg="mod">
          <ac:chgData name="Nicky Mikulla" userId="03f4341a-e67f-4d7a-9106-7112ed95e3ae" providerId="ADAL" clId="{EA5C7F03-37C7-4476-83B1-D1E195EEB2E3}" dt="2023-03-17T09:33:25.310" v="943"/>
          <ac:cxnSpMkLst>
            <pc:docMk/>
            <pc:sldMk cId="4117011420" sldId="3624"/>
            <ac:cxnSpMk id="280" creationId="{D0419450-F77E-95B3-A534-DD26DE97F204}"/>
          </ac:cxnSpMkLst>
        </pc:cxnChg>
        <pc:cxnChg chg="mod">
          <ac:chgData name="Nicky Mikulla" userId="03f4341a-e67f-4d7a-9106-7112ed95e3ae" providerId="ADAL" clId="{EA5C7F03-37C7-4476-83B1-D1E195EEB2E3}" dt="2023-03-17T09:33:25.310" v="943"/>
          <ac:cxnSpMkLst>
            <pc:docMk/>
            <pc:sldMk cId="4117011420" sldId="3624"/>
            <ac:cxnSpMk id="281" creationId="{870DBCE0-4DC4-7340-EED2-6E3C286CCAF2}"/>
          </ac:cxnSpMkLst>
        </pc:cxnChg>
        <pc:cxnChg chg="del">
          <ac:chgData name="Nicky Mikulla" userId="03f4341a-e67f-4d7a-9106-7112ed95e3ae" providerId="ADAL" clId="{EA5C7F03-37C7-4476-83B1-D1E195EEB2E3}" dt="2023-03-17T13:20:51.820" v="1235" actId="478"/>
          <ac:cxnSpMkLst>
            <pc:docMk/>
            <pc:sldMk cId="4117011420" sldId="3624"/>
            <ac:cxnSpMk id="360" creationId="{0D755861-F0AE-4A44-A440-08D689E4AE38}"/>
          </ac:cxnSpMkLst>
        </pc:cxnChg>
        <pc:cxnChg chg="del">
          <ac:chgData name="Nicky Mikulla" userId="03f4341a-e67f-4d7a-9106-7112ed95e3ae" providerId="ADAL" clId="{EA5C7F03-37C7-4476-83B1-D1E195EEB2E3}" dt="2023-03-17T13:20:47.865" v="1234" actId="478"/>
          <ac:cxnSpMkLst>
            <pc:docMk/>
            <pc:sldMk cId="4117011420" sldId="3624"/>
            <ac:cxnSpMk id="362" creationId="{76F0420B-1AAF-47B0-855F-C143923885D8}"/>
          </ac:cxnSpMkLst>
        </pc:cxnChg>
        <pc:cxnChg chg="del mod">
          <ac:chgData name="Nicky Mikulla" userId="03f4341a-e67f-4d7a-9106-7112ed95e3ae" providerId="ADAL" clId="{EA5C7F03-37C7-4476-83B1-D1E195EEB2E3}" dt="2023-03-17T08:11:25.085" v="298" actId="478"/>
          <ac:cxnSpMkLst>
            <pc:docMk/>
            <pc:sldMk cId="4117011420" sldId="3624"/>
            <ac:cxnSpMk id="363" creationId="{9C6D4301-701D-4D51-82BE-C4BD5FBFA1F9}"/>
          </ac:cxnSpMkLst>
        </pc:cxnChg>
        <pc:cxnChg chg="del">
          <ac:chgData name="Nicky Mikulla" userId="03f4341a-e67f-4d7a-9106-7112ed95e3ae" providerId="ADAL" clId="{EA5C7F03-37C7-4476-83B1-D1E195EEB2E3}" dt="2023-03-17T13:20:44.938" v="1233" actId="478"/>
          <ac:cxnSpMkLst>
            <pc:docMk/>
            <pc:sldMk cId="4117011420" sldId="3624"/>
            <ac:cxnSpMk id="364" creationId="{7F66DB6E-E871-4FE8-8F2F-44E88B81DFBD}"/>
          </ac:cxnSpMkLst>
        </pc:cxnChg>
      </pc:sldChg>
      <pc:sldChg chg="modSp mod">
        <pc:chgData name="Nicky Mikulla" userId="03f4341a-e67f-4d7a-9106-7112ed95e3ae" providerId="ADAL" clId="{EA5C7F03-37C7-4476-83B1-D1E195EEB2E3}" dt="2023-03-17T07:52:28.985" v="56" actId="1076"/>
        <pc:sldMkLst>
          <pc:docMk/>
          <pc:sldMk cId="73987727" sldId="3630"/>
        </pc:sldMkLst>
        <pc:spChg chg="mod">
          <ac:chgData name="Nicky Mikulla" userId="03f4341a-e67f-4d7a-9106-7112ed95e3ae" providerId="ADAL" clId="{EA5C7F03-37C7-4476-83B1-D1E195EEB2E3}" dt="2023-03-17T07:52:28.985" v="56" actId="1076"/>
          <ac:spMkLst>
            <pc:docMk/>
            <pc:sldMk cId="73987727" sldId="3630"/>
            <ac:spMk id="3" creationId="{72356018-A15A-B9C5-706D-72C412BE7901}"/>
          </ac:spMkLst>
        </pc:spChg>
        <pc:picChg chg="mod">
          <ac:chgData name="Nicky Mikulla" userId="03f4341a-e67f-4d7a-9106-7112ed95e3ae" providerId="ADAL" clId="{EA5C7F03-37C7-4476-83B1-D1E195EEB2E3}" dt="2023-03-17T07:52:24.212" v="55" actId="1076"/>
          <ac:picMkLst>
            <pc:docMk/>
            <pc:sldMk cId="73987727" sldId="3630"/>
            <ac:picMk id="4" creationId="{BF1879C4-F036-9CA6-78D4-FF57CB831C74}"/>
          </ac:picMkLst>
        </pc:picChg>
      </pc:sldChg>
      <pc:sldChg chg="addSp delSp modSp mod">
        <pc:chgData name="Nicky Mikulla" userId="03f4341a-e67f-4d7a-9106-7112ed95e3ae" providerId="ADAL" clId="{EA5C7F03-37C7-4476-83B1-D1E195EEB2E3}" dt="2023-03-20T13:26:24.104" v="2233" actId="1076"/>
        <pc:sldMkLst>
          <pc:docMk/>
          <pc:sldMk cId="836967752" sldId="3645"/>
        </pc:sldMkLst>
        <pc:spChg chg="add mod">
          <ac:chgData name="Nicky Mikulla" userId="03f4341a-e67f-4d7a-9106-7112ed95e3ae" providerId="ADAL" clId="{EA5C7F03-37C7-4476-83B1-D1E195EEB2E3}" dt="2023-03-20T13:20:36.846" v="2163" actId="1076"/>
          <ac:spMkLst>
            <pc:docMk/>
            <pc:sldMk cId="836967752" sldId="3645"/>
            <ac:spMk id="2" creationId="{66C37082-79AA-DDCC-2796-BC935522D012}"/>
          </ac:spMkLst>
        </pc:spChg>
        <pc:spChg chg="del mod">
          <ac:chgData name="Nicky Mikulla" userId="03f4341a-e67f-4d7a-9106-7112ed95e3ae" providerId="ADAL" clId="{EA5C7F03-37C7-4476-83B1-D1E195EEB2E3}" dt="2023-03-17T07:53:29.251" v="62" actId="478"/>
          <ac:spMkLst>
            <pc:docMk/>
            <pc:sldMk cId="836967752" sldId="3645"/>
            <ac:spMk id="6" creationId="{9803075D-3EEC-294E-0C08-922016D10436}"/>
          </ac:spMkLst>
        </pc:spChg>
        <pc:spChg chg="add mod">
          <ac:chgData name="Nicky Mikulla" userId="03f4341a-e67f-4d7a-9106-7112ed95e3ae" providerId="ADAL" clId="{EA5C7F03-37C7-4476-83B1-D1E195EEB2E3}" dt="2023-03-20T13:19:21.148" v="2152" actId="1076"/>
          <ac:spMkLst>
            <pc:docMk/>
            <pc:sldMk cId="836967752" sldId="3645"/>
            <ac:spMk id="10" creationId="{AA2AA291-34EC-B505-4757-9D0802D9AA62}"/>
          </ac:spMkLst>
        </pc:spChg>
        <pc:spChg chg="add mod">
          <ac:chgData name="Nicky Mikulla" userId="03f4341a-e67f-4d7a-9106-7112ed95e3ae" providerId="ADAL" clId="{EA5C7F03-37C7-4476-83B1-D1E195EEB2E3}" dt="2023-03-20T13:20:50.999" v="2165" actId="1076"/>
          <ac:spMkLst>
            <pc:docMk/>
            <pc:sldMk cId="836967752" sldId="3645"/>
            <ac:spMk id="13" creationId="{8E9E7B49-67A8-30CC-6643-28AEA2337CB2}"/>
          </ac:spMkLst>
        </pc:spChg>
        <pc:spChg chg="add mod">
          <ac:chgData name="Nicky Mikulla" userId="03f4341a-e67f-4d7a-9106-7112ed95e3ae" providerId="ADAL" clId="{EA5C7F03-37C7-4476-83B1-D1E195EEB2E3}" dt="2023-03-20T13:19:08.557" v="2149"/>
          <ac:spMkLst>
            <pc:docMk/>
            <pc:sldMk cId="836967752" sldId="3645"/>
            <ac:spMk id="14" creationId="{7570DDEA-8627-4386-4D5F-C2D0D5007833}"/>
          </ac:spMkLst>
        </pc:spChg>
        <pc:spChg chg="del mod">
          <ac:chgData name="Nicky Mikulla" userId="03f4341a-e67f-4d7a-9106-7112ed95e3ae" providerId="ADAL" clId="{EA5C7F03-37C7-4476-83B1-D1E195EEB2E3}" dt="2023-03-17T07:53:40.795" v="66" actId="478"/>
          <ac:spMkLst>
            <pc:docMk/>
            <pc:sldMk cId="836967752" sldId="3645"/>
            <ac:spMk id="16" creationId="{513C8EE2-FB70-433E-4ABF-F84115611CB8}"/>
          </ac:spMkLst>
        </pc:spChg>
        <pc:spChg chg="del">
          <ac:chgData name="Nicky Mikulla" userId="03f4341a-e67f-4d7a-9106-7112ed95e3ae" providerId="ADAL" clId="{EA5C7F03-37C7-4476-83B1-D1E195EEB2E3}" dt="2023-03-17T07:53:44.329" v="67" actId="478"/>
          <ac:spMkLst>
            <pc:docMk/>
            <pc:sldMk cId="836967752" sldId="3645"/>
            <ac:spMk id="18" creationId="{8FB09CA5-A70B-325A-336C-D166FE110E86}"/>
          </ac:spMkLst>
        </pc:spChg>
        <pc:spChg chg="del">
          <ac:chgData name="Nicky Mikulla" userId="03f4341a-e67f-4d7a-9106-7112ed95e3ae" providerId="ADAL" clId="{EA5C7F03-37C7-4476-83B1-D1E195EEB2E3}" dt="2023-03-17T07:53:49.328" v="68" actId="478"/>
          <ac:spMkLst>
            <pc:docMk/>
            <pc:sldMk cId="836967752" sldId="3645"/>
            <ac:spMk id="19" creationId="{1CBFBD56-6885-F36A-1FB9-0C51DB543302}"/>
          </ac:spMkLst>
        </pc:spChg>
        <pc:spChg chg="add mod">
          <ac:chgData name="Nicky Mikulla" userId="03f4341a-e67f-4d7a-9106-7112ed95e3ae" providerId="ADAL" clId="{EA5C7F03-37C7-4476-83B1-D1E195EEB2E3}" dt="2023-03-20T13:20:05.351" v="2157" actId="1076"/>
          <ac:spMkLst>
            <pc:docMk/>
            <pc:sldMk cId="836967752" sldId="3645"/>
            <ac:spMk id="20" creationId="{BE530E76-E7C1-D4B0-18F6-5609B29AFB15}"/>
          </ac:spMkLst>
        </pc:spChg>
        <pc:spChg chg="add mod">
          <ac:chgData name="Nicky Mikulla" userId="03f4341a-e67f-4d7a-9106-7112ed95e3ae" providerId="ADAL" clId="{EA5C7F03-37C7-4476-83B1-D1E195EEB2E3}" dt="2023-03-20T13:18:50.374" v="2148" actId="1076"/>
          <ac:spMkLst>
            <pc:docMk/>
            <pc:sldMk cId="836967752" sldId="3645"/>
            <ac:spMk id="21" creationId="{65B2BAFD-5627-D489-F1F8-9AC16B61FBA5}"/>
          </ac:spMkLst>
        </pc:spChg>
        <pc:spChg chg="add mod">
          <ac:chgData name="Nicky Mikulla" userId="03f4341a-e67f-4d7a-9106-7112ed95e3ae" providerId="ADAL" clId="{EA5C7F03-37C7-4476-83B1-D1E195EEB2E3}" dt="2023-03-20T13:20:17.504" v="2159" actId="1076"/>
          <ac:spMkLst>
            <pc:docMk/>
            <pc:sldMk cId="836967752" sldId="3645"/>
            <ac:spMk id="22" creationId="{88AE82A3-74A3-4A73-8800-6F9115C94376}"/>
          </ac:spMkLst>
        </pc:spChg>
        <pc:spChg chg="add mod ord">
          <ac:chgData name="Nicky Mikulla" userId="03f4341a-e67f-4d7a-9106-7112ed95e3ae" providerId="ADAL" clId="{EA5C7F03-37C7-4476-83B1-D1E195EEB2E3}" dt="2023-03-17T15:54:38.022" v="1681" actId="207"/>
          <ac:spMkLst>
            <pc:docMk/>
            <pc:sldMk cId="836967752" sldId="3645"/>
            <ac:spMk id="23" creationId="{99A6E309-5ED6-CA43-9276-16A150453189}"/>
          </ac:spMkLst>
        </pc:spChg>
        <pc:spChg chg="add mod">
          <ac:chgData name="Nicky Mikulla" userId="03f4341a-e67f-4d7a-9106-7112ed95e3ae" providerId="ADAL" clId="{EA5C7F03-37C7-4476-83B1-D1E195EEB2E3}" dt="2023-03-17T15:42:31.987" v="1634" actId="1076"/>
          <ac:spMkLst>
            <pc:docMk/>
            <pc:sldMk cId="836967752" sldId="3645"/>
            <ac:spMk id="24" creationId="{8DF6ED41-4F36-F8E5-776C-EF162A1A25FD}"/>
          </ac:spMkLst>
        </pc:spChg>
        <pc:spChg chg="add mod">
          <ac:chgData name="Nicky Mikulla" userId="03f4341a-e67f-4d7a-9106-7112ed95e3ae" providerId="ADAL" clId="{EA5C7F03-37C7-4476-83B1-D1E195EEB2E3}" dt="2023-03-17T15:55:50.203" v="1697" actId="207"/>
          <ac:spMkLst>
            <pc:docMk/>
            <pc:sldMk cId="836967752" sldId="3645"/>
            <ac:spMk id="25" creationId="{CB84FA0C-E6A1-738E-1B39-60FCFFB42200}"/>
          </ac:spMkLst>
        </pc:spChg>
        <pc:spChg chg="add mod">
          <ac:chgData name="Nicky Mikulla" userId="03f4341a-e67f-4d7a-9106-7112ed95e3ae" providerId="ADAL" clId="{EA5C7F03-37C7-4476-83B1-D1E195EEB2E3}" dt="2023-03-17T15:55:57.540" v="1698" actId="207"/>
          <ac:spMkLst>
            <pc:docMk/>
            <pc:sldMk cId="836967752" sldId="3645"/>
            <ac:spMk id="26" creationId="{A5873227-E3D5-2187-A91E-E3247CA8FDA4}"/>
          </ac:spMkLst>
        </pc:spChg>
        <pc:spChg chg="add mod">
          <ac:chgData name="Nicky Mikulla" userId="03f4341a-e67f-4d7a-9106-7112ed95e3ae" providerId="ADAL" clId="{EA5C7F03-37C7-4476-83B1-D1E195EEB2E3}" dt="2023-03-17T15:55:15.004" v="1689" actId="207"/>
          <ac:spMkLst>
            <pc:docMk/>
            <pc:sldMk cId="836967752" sldId="3645"/>
            <ac:spMk id="27" creationId="{EC41C718-11AD-8490-EFB6-6B0073C7E47D}"/>
          </ac:spMkLst>
        </pc:spChg>
        <pc:spChg chg="add mod">
          <ac:chgData name="Nicky Mikulla" userId="03f4341a-e67f-4d7a-9106-7112ed95e3ae" providerId="ADAL" clId="{EA5C7F03-37C7-4476-83B1-D1E195EEB2E3}" dt="2023-03-20T13:19:51.925" v="2155" actId="164"/>
          <ac:spMkLst>
            <pc:docMk/>
            <pc:sldMk cId="836967752" sldId="3645"/>
            <ac:spMk id="33" creationId="{D4B2E029-4403-F716-E389-2210BE49AD5A}"/>
          </ac:spMkLst>
        </pc:spChg>
        <pc:spChg chg="add mod">
          <ac:chgData name="Nicky Mikulla" userId="03f4341a-e67f-4d7a-9106-7112ed95e3ae" providerId="ADAL" clId="{EA5C7F03-37C7-4476-83B1-D1E195EEB2E3}" dt="2023-03-17T15:55:46.177" v="1696" actId="207"/>
          <ac:spMkLst>
            <pc:docMk/>
            <pc:sldMk cId="836967752" sldId="3645"/>
            <ac:spMk id="35" creationId="{18703676-F60E-CD3D-E1D3-432AC8C6588D}"/>
          </ac:spMkLst>
        </pc:spChg>
        <pc:spChg chg="add mod">
          <ac:chgData name="Nicky Mikulla" userId="03f4341a-e67f-4d7a-9106-7112ed95e3ae" providerId="ADAL" clId="{EA5C7F03-37C7-4476-83B1-D1E195EEB2E3}" dt="2023-03-20T13:26:01.835" v="2232" actId="21"/>
          <ac:spMkLst>
            <pc:docMk/>
            <pc:sldMk cId="836967752" sldId="3645"/>
            <ac:spMk id="40" creationId="{84074A57-EC75-CB24-83B7-3E1AAEAE198B}"/>
          </ac:spMkLst>
        </pc:spChg>
        <pc:grpChg chg="add mod">
          <ac:chgData name="Nicky Mikulla" userId="03f4341a-e67f-4d7a-9106-7112ed95e3ae" providerId="ADAL" clId="{EA5C7F03-37C7-4476-83B1-D1E195EEB2E3}" dt="2023-03-20T13:20:25.673" v="2160" actId="1076"/>
          <ac:grpSpMkLst>
            <pc:docMk/>
            <pc:sldMk cId="836967752" sldId="3645"/>
            <ac:grpSpMk id="34" creationId="{D415336E-82FB-03BE-7C9B-8217D4B0302F}"/>
          </ac:grpSpMkLst>
        </pc:grpChg>
        <pc:grpChg chg="add mod">
          <ac:chgData name="Nicky Mikulla" userId="03f4341a-e67f-4d7a-9106-7112ed95e3ae" providerId="ADAL" clId="{EA5C7F03-37C7-4476-83B1-D1E195EEB2E3}" dt="2023-03-20T13:19:59.992" v="2156" actId="1076"/>
          <ac:grpSpMkLst>
            <pc:docMk/>
            <pc:sldMk cId="836967752" sldId="3645"/>
            <ac:grpSpMk id="39" creationId="{246522A8-E018-7B6B-E63F-A5277CD06369}"/>
          </ac:grpSpMkLst>
        </pc:grpChg>
        <pc:graphicFrameChg chg="del">
          <ac:chgData name="Nicky Mikulla" userId="03f4341a-e67f-4d7a-9106-7112ed95e3ae" providerId="ADAL" clId="{EA5C7F03-37C7-4476-83B1-D1E195EEB2E3}" dt="2023-03-17T07:53:33.035" v="63" actId="478"/>
          <ac:graphicFrameMkLst>
            <pc:docMk/>
            <pc:sldMk cId="836967752" sldId="3645"/>
            <ac:graphicFrameMk id="4" creationId="{6ED23E22-F391-05D0-A7DA-10A020D523F0}"/>
          </ac:graphicFrameMkLst>
        </pc:graphicFrameChg>
        <pc:graphicFrameChg chg="del">
          <ac:chgData name="Nicky Mikulla" userId="03f4341a-e67f-4d7a-9106-7112ed95e3ae" providerId="ADAL" clId="{EA5C7F03-37C7-4476-83B1-D1E195EEB2E3}" dt="2023-03-17T07:53:37.677" v="64" actId="478"/>
          <ac:graphicFrameMkLst>
            <pc:docMk/>
            <pc:sldMk cId="836967752" sldId="3645"/>
            <ac:graphicFrameMk id="15" creationId="{6432B9B3-FA6F-EE81-65DE-A24FF51CB64F}"/>
          </ac:graphicFrameMkLst>
        </pc:graphicFrameChg>
        <pc:graphicFrameChg chg="del">
          <ac:chgData name="Nicky Mikulla" userId="03f4341a-e67f-4d7a-9106-7112ed95e3ae" providerId="ADAL" clId="{EA5C7F03-37C7-4476-83B1-D1E195EEB2E3}" dt="2023-03-17T07:53:37.677" v="64" actId="478"/>
          <ac:graphicFrameMkLst>
            <pc:docMk/>
            <pc:sldMk cId="836967752" sldId="3645"/>
            <ac:graphicFrameMk id="17" creationId="{C053B532-016F-FC96-C01F-D7119144B152}"/>
          </ac:graphicFrameMkLst>
        </pc:graphicFrameChg>
        <pc:picChg chg="add del mod">
          <ac:chgData name="Nicky Mikulla" userId="03f4341a-e67f-4d7a-9106-7112ed95e3ae" providerId="ADAL" clId="{EA5C7F03-37C7-4476-83B1-D1E195EEB2E3}" dt="2023-03-17T15:48:02.137" v="1648" actId="478"/>
          <ac:picMkLst>
            <pc:docMk/>
            <pc:sldMk cId="836967752" sldId="3645"/>
            <ac:picMk id="3" creationId="{646464ED-D445-6FC3-017F-C8CBAED79097}"/>
          </ac:picMkLst>
        </pc:picChg>
        <pc:picChg chg="add mod">
          <ac:chgData name="Nicky Mikulla" userId="03f4341a-e67f-4d7a-9106-7112ed95e3ae" providerId="ADAL" clId="{EA5C7F03-37C7-4476-83B1-D1E195EEB2E3}" dt="2023-03-17T15:55:15.004" v="1689" actId="207"/>
          <ac:picMkLst>
            <pc:docMk/>
            <pc:sldMk cId="836967752" sldId="3645"/>
            <ac:picMk id="28" creationId="{0DC03771-97D5-2FC0-711A-85EA9B32853A}"/>
          </ac:picMkLst>
        </pc:picChg>
        <pc:picChg chg="add mod">
          <ac:chgData name="Nicky Mikulla" userId="03f4341a-e67f-4d7a-9106-7112ed95e3ae" providerId="ADAL" clId="{EA5C7F03-37C7-4476-83B1-D1E195EEB2E3}" dt="2023-03-17T15:50:28.057" v="1660" actId="1076"/>
          <ac:picMkLst>
            <pc:docMk/>
            <pc:sldMk cId="836967752" sldId="3645"/>
            <ac:picMk id="29" creationId="{C981E839-F136-F5CB-B695-07971116E80D}"/>
          </ac:picMkLst>
        </pc:picChg>
        <pc:picChg chg="add mod">
          <ac:chgData name="Nicky Mikulla" userId="03f4341a-e67f-4d7a-9106-7112ed95e3ae" providerId="ADAL" clId="{EA5C7F03-37C7-4476-83B1-D1E195EEB2E3}" dt="2023-03-17T15:54:44.198" v="1682" actId="207"/>
          <ac:picMkLst>
            <pc:docMk/>
            <pc:sldMk cId="836967752" sldId="3645"/>
            <ac:picMk id="30" creationId="{6CDDD9EC-65B3-30AF-6CF4-6503036477A5}"/>
          </ac:picMkLst>
        </pc:picChg>
        <pc:picChg chg="add mod">
          <ac:chgData name="Nicky Mikulla" userId="03f4341a-e67f-4d7a-9106-7112ed95e3ae" providerId="ADAL" clId="{EA5C7F03-37C7-4476-83B1-D1E195EEB2E3}" dt="2023-03-17T15:54:49.018" v="1683" actId="207"/>
          <ac:picMkLst>
            <pc:docMk/>
            <pc:sldMk cId="836967752" sldId="3645"/>
            <ac:picMk id="31" creationId="{31A99D52-9440-3192-D279-B5E1A5209A31}"/>
          </ac:picMkLst>
        </pc:picChg>
        <pc:picChg chg="add mod">
          <ac:chgData name="Nicky Mikulla" userId="03f4341a-e67f-4d7a-9106-7112ed95e3ae" providerId="ADAL" clId="{EA5C7F03-37C7-4476-83B1-D1E195EEB2E3}" dt="2023-03-17T15:55:02.484" v="1686" actId="1076"/>
          <ac:picMkLst>
            <pc:docMk/>
            <pc:sldMk cId="836967752" sldId="3645"/>
            <ac:picMk id="32" creationId="{347C1E60-7F68-173C-D260-4F9FB557018B}"/>
          </ac:picMkLst>
        </pc:picChg>
        <pc:picChg chg="add mod">
          <ac:chgData name="Nicky Mikulla" userId="03f4341a-e67f-4d7a-9106-7112ed95e3ae" providerId="ADAL" clId="{EA5C7F03-37C7-4476-83B1-D1E195EEB2E3}" dt="2023-03-17T15:54:53.937" v="1684" actId="207"/>
          <ac:picMkLst>
            <pc:docMk/>
            <pc:sldMk cId="836967752" sldId="3645"/>
            <ac:picMk id="36" creationId="{99B0D5DC-15AE-0168-F46D-7B7B657DA3D9}"/>
          </ac:picMkLst>
        </pc:picChg>
        <pc:picChg chg="add mod">
          <ac:chgData name="Nicky Mikulla" userId="03f4341a-e67f-4d7a-9106-7112ed95e3ae" providerId="ADAL" clId="{EA5C7F03-37C7-4476-83B1-D1E195EEB2E3}" dt="2023-03-20T13:19:51.925" v="2155" actId="164"/>
          <ac:picMkLst>
            <pc:docMk/>
            <pc:sldMk cId="836967752" sldId="3645"/>
            <ac:picMk id="37" creationId="{D8DD0608-CCF9-379B-414F-E36E89CEBB49}"/>
          </ac:picMkLst>
        </pc:picChg>
        <pc:picChg chg="add mod">
          <ac:chgData name="Nicky Mikulla" userId="03f4341a-e67f-4d7a-9106-7112ed95e3ae" providerId="ADAL" clId="{EA5C7F03-37C7-4476-83B1-D1E195EEB2E3}" dt="2023-03-20T13:26:24.104" v="2233" actId="1076"/>
          <ac:picMkLst>
            <pc:docMk/>
            <pc:sldMk cId="836967752" sldId="3645"/>
            <ac:picMk id="38" creationId="{C5EF7E10-CBA4-FEF0-217E-32F257C442C8}"/>
          </ac:picMkLst>
        </pc:picChg>
        <pc:cxnChg chg="mod">
          <ac:chgData name="Nicky Mikulla" userId="03f4341a-e67f-4d7a-9106-7112ed95e3ae" providerId="ADAL" clId="{EA5C7F03-37C7-4476-83B1-D1E195EEB2E3}" dt="2023-03-17T07:47:58.209" v="11" actId="1076"/>
          <ac:cxnSpMkLst>
            <pc:docMk/>
            <pc:sldMk cId="836967752" sldId="3645"/>
            <ac:cxnSpMk id="11" creationId="{3AC4A799-3A50-D03D-8921-608E5BFAECC5}"/>
          </ac:cxnSpMkLst>
        </pc:cxnChg>
      </pc:sldChg>
      <pc:sldChg chg="addSp delSp modSp mod">
        <pc:chgData name="Nicky Mikulla" userId="03f4341a-e67f-4d7a-9106-7112ed95e3ae" providerId="ADAL" clId="{EA5C7F03-37C7-4476-83B1-D1E195EEB2E3}" dt="2023-03-20T16:05:47.256" v="2353" actId="207"/>
        <pc:sldMkLst>
          <pc:docMk/>
          <pc:sldMk cId="3464963294" sldId="3646"/>
        </pc:sldMkLst>
        <pc:spChg chg="del mod">
          <ac:chgData name="Nicky Mikulla" userId="03f4341a-e67f-4d7a-9106-7112ed95e3ae" providerId="ADAL" clId="{EA5C7F03-37C7-4476-83B1-D1E195EEB2E3}" dt="2023-03-17T08:01:57.853" v="210" actId="478"/>
          <ac:spMkLst>
            <pc:docMk/>
            <pc:sldMk cId="3464963294" sldId="3646"/>
            <ac:spMk id="5" creationId="{9F97C378-746F-CEAD-5CE4-603547F29377}"/>
          </ac:spMkLst>
        </pc:spChg>
        <pc:spChg chg="del">
          <ac:chgData name="Nicky Mikulla" userId="03f4341a-e67f-4d7a-9106-7112ed95e3ae" providerId="ADAL" clId="{EA5C7F03-37C7-4476-83B1-D1E195EEB2E3}" dt="2023-03-17T08:01:52.820" v="208" actId="478"/>
          <ac:spMkLst>
            <pc:docMk/>
            <pc:sldMk cId="3464963294" sldId="3646"/>
            <ac:spMk id="6" creationId="{9803075D-3EEC-294E-0C08-922016D10436}"/>
          </ac:spMkLst>
        </pc:spChg>
        <pc:spChg chg="add mod">
          <ac:chgData name="Nicky Mikulla" userId="03f4341a-e67f-4d7a-9106-7112ed95e3ae" providerId="ADAL" clId="{EA5C7F03-37C7-4476-83B1-D1E195EEB2E3}" dt="2023-03-20T12:48:33.017" v="2093" actId="1076"/>
          <ac:spMkLst>
            <pc:docMk/>
            <pc:sldMk cId="3464963294" sldId="3646"/>
            <ac:spMk id="10" creationId="{6ED81762-1974-23AE-F00C-5A07B911F11B}"/>
          </ac:spMkLst>
        </pc:spChg>
        <pc:spChg chg="del">
          <ac:chgData name="Nicky Mikulla" userId="03f4341a-e67f-4d7a-9106-7112ed95e3ae" providerId="ADAL" clId="{EA5C7F03-37C7-4476-83B1-D1E195EEB2E3}" dt="2023-03-17T08:01:48.925" v="207" actId="478"/>
          <ac:spMkLst>
            <pc:docMk/>
            <pc:sldMk cId="3464963294" sldId="3646"/>
            <ac:spMk id="12" creationId="{B138620D-4402-E5AF-39E9-F761242C0BD2}"/>
          </ac:spMkLst>
        </pc:spChg>
        <pc:spChg chg="add mod">
          <ac:chgData name="Nicky Mikulla" userId="03f4341a-e67f-4d7a-9106-7112ed95e3ae" providerId="ADAL" clId="{EA5C7F03-37C7-4476-83B1-D1E195EEB2E3}" dt="2023-03-20T13:17:13.912" v="2134" actId="108"/>
          <ac:spMkLst>
            <pc:docMk/>
            <pc:sldMk cId="3464963294" sldId="3646"/>
            <ac:spMk id="13" creationId="{DF8867EC-9E0F-814F-FE4D-86F6B0EE45C8}"/>
          </ac:spMkLst>
        </pc:spChg>
        <pc:spChg chg="del mod">
          <ac:chgData name="Nicky Mikulla" userId="03f4341a-e67f-4d7a-9106-7112ed95e3ae" providerId="ADAL" clId="{EA5C7F03-37C7-4476-83B1-D1E195EEB2E3}" dt="2023-03-17T08:01:41.087" v="205" actId="478"/>
          <ac:spMkLst>
            <pc:docMk/>
            <pc:sldMk cId="3464963294" sldId="3646"/>
            <ac:spMk id="14" creationId="{3E7DB722-2278-D06A-2E66-2FDD3904FEB0}"/>
          </ac:spMkLst>
        </pc:spChg>
        <pc:spChg chg="del">
          <ac:chgData name="Nicky Mikulla" userId="03f4341a-e67f-4d7a-9106-7112ed95e3ae" providerId="ADAL" clId="{EA5C7F03-37C7-4476-83B1-D1E195EEB2E3}" dt="2023-03-17T08:01:43.899" v="206" actId="478"/>
          <ac:spMkLst>
            <pc:docMk/>
            <pc:sldMk cId="3464963294" sldId="3646"/>
            <ac:spMk id="18" creationId="{8FB09CA5-A70B-325A-336C-D166FE110E86}"/>
          </ac:spMkLst>
        </pc:spChg>
        <pc:spChg chg="add del mod ord">
          <ac:chgData name="Nicky Mikulla" userId="03f4341a-e67f-4d7a-9106-7112ed95e3ae" providerId="ADAL" clId="{EA5C7F03-37C7-4476-83B1-D1E195EEB2E3}" dt="2023-03-20T11:47:52.940" v="1765" actId="478"/>
          <ac:spMkLst>
            <pc:docMk/>
            <pc:sldMk cId="3464963294" sldId="3646"/>
            <ac:spMk id="19" creationId="{EC051D80-2415-7908-B8F6-8F1EC5ED64BA}"/>
          </ac:spMkLst>
        </pc:spChg>
        <pc:spChg chg="add del mod">
          <ac:chgData name="Nicky Mikulla" userId="03f4341a-e67f-4d7a-9106-7112ed95e3ae" providerId="ADAL" clId="{EA5C7F03-37C7-4476-83B1-D1E195EEB2E3}" dt="2023-03-17T15:36:08.373" v="1575" actId="21"/>
          <ac:spMkLst>
            <pc:docMk/>
            <pc:sldMk cId="3464963294" sldId="3646"/>
            <ac:spMk id="21" creationId="{ED5859A8-75A6-86B5-5EF8-5773134C96E1}"/>
          </ac:spMkLst>
        </pc:spChg>
        <pc:spChg chg="add del mod">
          <ac:chgData name="Nicky Mikulla" userId="03f4341a-e67f-4d7a-9106-7112ed95e3ae" providerId="ADAL" clId="{EA5C7F03-37C7-4476-83B1-D1E195EEB2E3}" dt="2023-03-17T15:36:08.373" v="1575" actId="21"/>
          <ac:spMkLst>
            <pc:docMk/>
            <pc:sldMk cId="3464963294" sldId="3646"/>
            <ac:spMk id="23" creationId="{24CF7C4C-C774-8C38-3577-018CA86B489E}"/>
          </ac:spMkLst>
        </pc:spChg>
        <pc:spChg chg="add del">
          <ac:chgData name="Nicky Mikulla" userId="03f4341a-e67f-4d7a-9106-7112ed95e3ae" providerId="ADAL" clId="{EA5C7F03-37C7-4476-83B1-D1E195EEB2E3}" dt="2023-03-17T15:36:08.373" v="1575" actId="21"/>
          <ac:spMkLst>
            <pc:docMk/>
            <pc:sldMk cId="3464963294" sldId="3646"/>
            <ac:spMk id="25" creationId="{60669618-E4A5-E72D-0B9F-2EC0833646F3}"/>
          </ac:spMkLst>
        </pc:spChg>
        <pc:spChg chg="add del mod">
          <ac:chgData name="Nicky Mikulla" userId="03f4341a-e67f-4d7a-9106-7112ed95e3ae" providerId="ADAL" clId="{EA5C7F03-37C7-4476-83B1-D1E195EEB2E3}" dt="2023-03-17T15:36:08.373" v="1575" actId="21"/>
          <ac:spMkLst>
            <pc:docMk/>
            <pc:sldMk cId="3464963294" sldId="3646"/>
            <ac:spMk id="27" creationId="{A14493D1-2FE9-DD68-D6A4-99EDFF909EDB}"/>
          </ac:spMkLst>
        </pc:spChg>
        <pc:spChg chg="add mod">
          <ac:chgData name="Nicky Mikulla" userId="03f4341a-e67f-4d7a-9106-7112ed95e3ae" providerId="ADAL" clId="{EA5C7F03-37C7-4476-83B1-D1E195EEB2E3}" dt="2023-03-20T12:47:15.201" v="2090" actId="1076"/>
          <ac:spMkLst>
            <pc:docMk/>
            <pc:sldMk cId="3464963294" sldId="3646"/>
            <ac:spMk id="30" creationId="{A29DADBC-64FF-B0BD-FE77-F0880AE0094F}"/>
          </ac:spMkLst>
        </pc:spChg>
        <pc:spChg chg="add mod">
          <ac:chgData name="Nicky Mikulla" userId="03f4341a-e67f-4d7a-9106-7112ed95e3ae" providerId="ADAL" clId="{EA5C7F03-37C7-4476-83B1-D1E195EEB2E3}" dt="2023-03-20T12:47:18.567" v="2091" actId="1076"/>
          <ac:spMkLst>
            <pc:docMk/>
            <pc:sldMk cId="3464963294" sldId="3646"/>
            <ac:spMk id="31" creationId="{E86E5B51-E931-5AE8-5E19-93818605946E}"/>
          </ac:spMkLst>
        </pc:spChg>
        <pc:spChg chg="add del mod">
          <ac:chgData name="Nicky Mikulla" userId="03f4341a-e67f-4d7a-9106-7112ed95e3ae" providerId="ADAL" clId="{EA5C7F03-37C7-4476-83B1-D1E195EEB2E3}" dt="2023-03-20T12:48:40.817" v="2095"/>
          <ac:spMkLst>
            <pc:docMk/>
            <pc:sldMk cId="3464963294" sldId="3646"/>
            <ac:spMk id="32" creationId="{678E2475-9D1B-CC67-16F6-C71EEF11A8E3}"/>
          </ac:spMkLst>
        </pc:spChg>
        <pc:spChg chg="add del mod">
          <ac:chgData name="Nicky Mikulla" userId="03f4341a-e67f-4d7a-9106-7112ed95e3ae" providerId="ADAL" clId="{EA5C7F03-37C7-4476-83B1-D1E195EEB2E3}" dt="2023-03-20T13:29:49.855" v="2301" actId="478"/>
          <ac:spMkLst>
            <pc:docMk/>
            <pc:sldMk cId="3464963294" sldId="3646"/>
            <ac:spMk id="33" creationId="{0B2339A1-5280-6E29-8395-146697947D5B}"/>
          </ac:spMkLst>
        </pc:spChg>
        <pc:spChg chg="add mod">
          <ac:chgData name="Nicky Mikulla" userId="03f4341a-e67f-4d7a-9106-7112ed95e3ae" providerId="ADAL" clId="{EA5C7F03-37C7-4476-83B1-D1E195EEB2E3}" dt="2023-03-20T13:49:56.157" v="2310" actId="1076"/>
          <ac:spMkLst>
            <pc:docMk/>
            <pc:sldMk cId="3464963294" sldId="3646"/>
            <ac:spMk id="36" creationId="{20678D15-1533-B974-E6A9-EDE8C6E9493A}"/>
          </ac:spMkLst>
        </pc:spChg>
        <pc:spChg chg="add del mod ord">
          <ac:chgData name="Nicky Mikulla" userId="03f4341a-e67f-4d7a-9106-7112ed95e3ae" providerId="ADAL" clId="{EA5C7F03-37C7-4476-83B1-D1E195EEB2E3}" dt="2023-03-20T12:53:33.053" v="2132" actId="478"/>
          <ac:spMkLst>
            <pc:docMk/>
            <pc:sldMk cId="3464963294" sldId="3646"/>
            <ac:spMk id="37" creationId="{34F5D5E9-01FC-9D22-ED54-7A5B45803602}"/>
          </ac:spMkLst>
        </pc:spChg>
        <pc:spChg chg="add mod">
          <ac:chgData name="Nicky Mikulla" userId="03f4341a-e67f-4d7a-9106-7112ed95e3ae" providerId="ADAL" clId="{EA5C7F03-37C7-4476-83B1-D1E195EEB2E3}" dt="2023-03-20T13:50:01.767" v="2312" actId="1076"/>
          <ac:spMkLst>
            <pc:docMk/>
            <pc:sldMk cId="3464963294" sldId="3646"/>
            <ac:spMk id="40" creationId="{79CA152B-E9DA-DB27-91DF-E17A3F04C918}"/>
          </ac:spMkLst>
        </pc:spChg>
        <pc:spChg chg="add mod">
          <ac:chgData name="Nicky Mikulla" userId="03f4341a-e67f-4d7a-9106-7112ed95e3ae" providerId="ADAL" clId="{EA5C7F03-37C7-4476-83B1-D1E195EEB2E3}" dt="2023-03-20T13:51:03.194" v="2319" actId="948"/>
          <ac:spMkLst>
            <pc:docMk/>
            <pc:sldMk cId="3464963294" sldId="3646"/>
            <ac:spMk id="42" creationId="{5E125A12-CFCD-9483-512E-08D53FD1AE86}"/>
          </ac:spMkLst>
        </pc:spChg>
        <pc:spChg chg="add mod">
          <ac:chgData name="Nicky Mikulla" userId="03f4341a-e67f-4d7a-9106-7112ed95e3ae" providerId="ADAL" clId="{EA5C7F03-37C7-4476-83B1-D1E195EEB2E3}" dt="2023-03-20T16:02:29.306" v="2337" actId="208"/>
          <ac:spMkLst>
            <pc:docMk/>
            <pc:sldMk cId="3464963294" sldId="3646"/>
            <ac:spMk id="43" creationId="{536F8C8F-1619-60D6-D0B9-8FC989A4C114}"/>
          </ac:spMkLst>
        </pc:spChg>
        <pc:spChg chg="add mod">
          <ac:chgData name="Nicky Mikulla" userId="03f4341a-e67f-4d7a-9106-7112ed95e3ae" providerId="ADAL" clId="{EA5C7F03-37C7-4476-83B1-D1E195EEB2E3}" dt="2023-03-20T16:05:47.256" v="2353" actId="207"/>
          <ac:spMkLst>
            <pc:docMk/>
            <pc:sldMk cId="3464963294" sldId="3646"/>
            <ac:spMk id="46" creationId="{55A8CF3D-1A5B-E493-63EA-4A41DB18F438}"/>
          </ac:spMkLst>
        </pc:spChg>
        <pc:graphicFrameChg chg="del modGraphic">
          <ac:chgData name="Nicky Mikulla" userId="03f4341a-e67f-4d7a-9106-7112ed95e3ae" providerId="ADAL" clId="{EA5C7F03-37C7-4476-83B1-D1E195EEB2E3}" dt="2023-03-17T08:01:32.104" v="201" actId="478"/>
          <ac:graphicFrameMkLst>
            <pc:docMk/>
            <pc:sldMk cId="3464963294" sldId="3646"/>
            <ac:graphicFrameMk id="2" creationId="{2795BC7E-649D-9034-550F-382426A110B3}"/>
          </ac:graphicFrameMkLst>
        </pc:graphicFrameChg>
        <pc:graphicFrameChg chg="del">
          <ac:chgData name="Nicky Mikulla" userId="03f4341a-e67f-4d7a-9106-7112ed95e3ae" providerId="ADAL" clId="{EA5C7F03-37C7-4476-83B1-D1E195EEB2E3}" dt="2023-03-17T08:01:34.825" v="202" actId="478"/>
          <ac:graphicFrameMkLst>
            <pc:docMk/>
            <pc:sldMk cId="3464963294" sldId="3646"/>
            <ac:graphicFrameMk id="3" creationId="{F95AE47D-7BDE-9BC7-6E8E-D90CAEB9D8F2}"/>
          </ac:graphicFrameMkLst>
        </pc:graphicFrameChg>
        <pc:graphicFrameChg chg="del">
          <ac:chgData name="Nicky Mikulla" userId="03f4341a-e67f-4d7a-9106-7112ed95e3ae" providerId="ADAL" clId="{EA5C7F03-37C7-4476-83B1-D1E195EEB2E3}" dt="2023-03-17T08:01:37.610" v="203" actId="478"/>
          <ac:graphicFrameMkLst>
            <pc:docMk/>
            <pc:sldMk cId="3464963294" sldId="3646"/>
            <ac:graphicFrameMk id="4" creationId="{B6E41A97-B8B1-8A2A-7FAF-99EAC027A92A}"/>
          </ac:graphicFrameMkLst>
        </pc:graphicFrameChg>
        <pc:picChg chg="add mod ord">
          <ac:chgData name="Nicky Mikulla" userId="03f4341a-e67f-4d7a-9106-7112ed95e3ae" providerId="ADAL" clId="{EA5C7F03-37C7-4476-83B1-D1E195EEB2E3}" dt="2023-03-20T11:48:42.165" v="1771" actId="167"/>
          <ac:picMkLst>
            <pc:docMk/>
            <pc:sldMk cId="3464963294" sldId="3646"/>
            <ac:picMk id="29" creationId="{AF7887F4-68C7-1EB9-002F-C85CFACACEC3}"/>
          </ac:picMkLst>
        </pc:picChg>
        <pc:picChg chg="add mod">
          <ac:chgData name="Nicky Mikulla" userId="03f4341a-e67f-4d7a-9106-7112ed95e3ae" providerId="ADAL" clId="{EA5C7F03-37C7-4476-83B1-D1E195EEB2E3}" dt="2023-03-20T13:49:58.469" v="2311" actId="1076"/>
          <ac:picMkLst>
            <pc:docMk/>
            <pc:sldMk cId="3464963294" sldId="3646"/>
            <ac:picMk id="34" creationId="{C4CBCEB1-FE6D-C996-DEA6-1E300B6CA347}"/>
          </ac:picMkLst>
        </pc:picChg>
        <pc:picChg chg="add mod">
          <ac:chgData name="Nicky Mikulla" userId="03f4341a-e67f-4d7a-9106-7112ed95e3ae" providerId="ADAL" clId="{EA5C7F03-37C7-4476-83B1-D1E195EEB2E3}" dt="2023-03-20T13:26:42.376" v="2235"/>
          <ac:picMkLst>
            <pc:docMk/>
            <pc:sldMk cId="3464963294" sldId="3646"/>
            <ac:picMk id="38" creationId="{BC523601-733A-4293-FEFA-98681CF5013C}"/>
          </ac:picMkLst>
        </pc:picChg>
        <pc:picChg chg="add mod">
          <ac:chgData name="Nicky Mikulla" userId="03f4341a-e67f-4d7a-9106-7112ed95e3ae" providerId="ADAL" clId="{EA5C7F03-37C7-4476-83B1-D1E195EEB2E3}" dt="2023-03-20T16:02:17.605" v="2335" actId="14100"/>
          <ac:picMkLst>
            <pc:docMk/>
            <pc:sldMk cId="3464963294" sldId="3646"/>
            <ac:picMk id="44" creationId="{744A8DC8-C7C7-4E31-FD73-615EED3C3827}"/>
          </ac:picMkLst>
        </pc:picChg>
        <pc:cxnChg chg="mod">
          <ac:chgData name="Nicky Mikulla" userId="03f4341a-e67f-4d7a-9106-7112ed95e3ae" providerId="ADAL" clId="{EA5C7F03-37C7-4476-83B1-D1E195EEB2E3}" dt="2023-03-17T08:03:57.916" v="224" actId="1076"/>
          <ac:cxnSpMkLst>
            <pc:docMk/>
            <pc:sldMk cId="3464963294" sldId="3646"/>
            <ac:cxnSpMk id="11" creationId="{3AC4A799-3A50-D03D-8921-608E5BFAECC5}"/>
          </ac:cxnSpMkLst>
        </pc:cxnChg>
        <pc:cxnChg chg="add del mod">
          <ac:chgData name="Nicky Mikulla" userId="03f4341a-e67f-4d7a-9106-7112ed95e3ae" providerId="ADAL" clId="{EA5C7F03-37C7-4476-83B1-D1E195EEB2E3}" dt="2023-03-17T08:08:09.152" v="236" actId="478"/>
          <ac:cxnSpMkLst>
            <pc:docMk/>
            <pc:sldMk cId="3464963294" sldId="3646"/>
            <ac:cxnSpMk id="15" creationId="{D37848C4-267E-3C85-0D55-8A1CDC6CE841}"/>
          </ac:cxnSpMkLst>
        </pc:cxnChg>
        <pc:cxnChg chg="add mod">
          <ac:chgData name="Nicky Mikulla" userId="03f4341a-e67f-4d7a-9106-7112ed95e3ae" providerId="ADAL" clId="{EA5C7F03-37C7-4476-83B1-D1E195EEB2E3}" dt="2023-03-20T11:47:35.750" v="1763" actId="1076"/>
          <ac:cxnSpMkLst>
            <pc:docMk/>
            <pc:sldMk cId="3464963294" sldId="3646"/>
            <ac:cxnSpMk id="28" creationId="{3E19FB27-BBCD-A556-02E3-77373D02F7E3}"/>
          </ac:cxnSpMkLst>
        </pc:cxnChg>
      </pc:sldChg>
      <pc:sldChg chg="addSp delSp modSp new mod">
        <pc:chgData name="Nicky Mikulla" userId="03f4341a-e67f-4d7a-9106-7112ed95e3ae" providerId="ADAL" clId="{EA5C7F03-37C7-4476-83B1-D1E195EEB2E3}" dt="2023-03-20T13:26:30.003" v="2234" actId="1076"/>
        <pc:sldMkLst>
          <pc:docMk/>
          <pc:sldMk cId="2462367542" sldId="3647"/>
        </pc:sldMkLst>
        <pc:spChg chg="del">
          <ac:chgData name="Nicky Mikulla" userId="03f4341a-e67f-4d7a-9106-7112ed95e3ae" providerId="ADAL" clId="{EA5C7F03-37C7-4476-83B1-D1E195EEB2E3}" dt="2023-03-17T09:35:31.653" v="968" actId="478"/>
          <ac:spMkLst>
            <pc:docMk/>
            <pc:sldMk cId="2462367542" sldId="3647"/>
            <ac:spMk id="2" creationId="{C1CDDD79-BFC9-D758-FB7C-29F0A2F474E8}"/>
          </ac:spMkLst>
        </pc:spChg>
        <pc:spChg chg="del">
          <ac:chgData name="Nicky Mikulla" userId="03f4341a-e67f-4d7a-9106-7112ed95e3ae" providerId="ADAL" clId="{EA5C7F03-37C7-4476-83B1-D1E195EEB2E3}" dt="2023-03-17T09:35:34.264" v="969" actId="478"/>
          <ac:spMkLst>
            <pc:docMk/>
            <pc:sldMk cId="2462367542" sldId="3647"/>
            <ac:spMk id="3" creationId="{5DA69FE0-5501-E474-9FE4-9D1C98B88D20}"/>
          </ac:spMkLst>
        </pc:spChg>
        <pc:spChg chg="mod">
          <ac:chgData name="Nicky Mikulla" userId="03f4341a-e67f-4d7a-9106-7112ed95e3ae" providerId="ADAL" clId="{EA5C7F03-37C7-4476-83B1-D1E195EEB2E3}" dt="2023-03-17T13:58:15.427" v="1490" actId="403"/>
          <ac:spMkLst>
            <pc:docMk/>
            <pc:sldMk cId="2462367542" sldId="3647"/>
            <ac:spMk id="5" creationId="{1C05C2DA-CFDD-68DF-4A3D-A0CF7276B12F}"/>
          </ac:spMkLst>
        </pc:spChg>
        <pc:spChg chg="mod">
          <ac:chgData name="Nicky Mikulla" userId="03f4341a-e67f-4d7a-9106-7112ed95e3ae" providerId="ADAL" clId="{EA5C7F03-37C7-4476-83B1-D1E195EEB2E3}" dt="2023-03-17T13:58:23.891" v="1491" actId="255"/>
          <ac:spMkLst>
            <pc:docMk/>
            <pc:sldMk cId="2462367542" sldId="3647"/>
            <ac:spMk id="6" creationId="{A0B3EE12-FDCB-D87E-B278-0D8ABDCE7BDE}"/>
          </ac:spMkLst>
        </pc:spChg>
        <pc:spChg chg="mod">
          <ac:chgData name="Nicky Mikulla" userId="03f4341a-e67f-4d7a-9106-7112ed95e3ae" providerId="ADAL" clId="{EA5C7F03-37C7-4476-83B1-D1E195EEB2E3}" dt="2023-03-17T13:58:31.171" v="1492" actId="255"/>
          <ac:spMkLst>
            <pc:docMk/>
            <pc:sldMk cId="2462367542" sldId="3647"/>
            <ac:spMk id="7" creationId="{A4B37964-6597-DB3B-2B92-B2F8131A9ADD}"/>
          </ac:spMkLst>
        </pc:spChg>
        <pc:spChg chg="mod">
          <ac:chgData name="Nicky Mikulla" userId="03f4341a-e67f-4d7a-9106-7112ed95e3ae" providerId="ADAL" clId="{EA5C7F03-37C7-4476-83B1-D1E195EEB2E3}" dt="2023-03-17T13:57:58.160" v="1487" actId="255"/>
          <ac:spMkLst>
            <pc:docMk/>
            <pc:sldMk cId="2462367542" sldId="3647"/>
            <ac:spMk id="8" creationId="{579A2A96-80C2-7BEA-552F-65F69950F1E5}"/>
          </ac:spMkLst>
        </pc:spChg>
        <pc:spChg chg="mod">
          <ac:chgData name="Nicky Mikulla" userId="03f4341a-e67f-4d7a-9106-7112ed95e3ae" providerId="ADAL" clId="{EA5C7F03-37C7-4476-83B1-D1E195EEB2E3}" dt="2023-03-17T13:58:41.844" v="1494" actId="14100"/>
          <ac:spMkLst>
            <pc:docMk/>
            <pc:sldMk cId="2462367542" sldId="3647"/>
            <ac:spMk id="9" creationId="{D1CA3612-7A22-18B0-DF1D-BF4B962EEF27}"/>
          </ac:spMkLst>
        </pc:spChg>
        <pc:spChg chg="mod">
          <ac:chgData name="Nicky Mikulla" userId="03f4341a-e67f-4d7a-9106-7112ed95e3ae" providerId="ADAL" clId="{EA5C7F03-37C7-4476-83B1-D1E195EEB2E3}" dt="2023-03-17T13:57:48.187" v="1486" actId="255"/>
          <ac:spMkLst>
            <pc:docMk/>
            <pc:sldMk cId="2462367542" sldId="3647"/>
            <ac:spMk id="10" creationId="{74EC3B87-D521-93BE-2FC2-6AFE8C912292}"/>
          </ac:spMkLst>
        </pc:spChg>
        <pc:spChg chg="mod">
          <ac:chgData name="Nicky Mikulla" userId="03f4341a-e67f-4d7a-9106-7112ed95e3ae" providerId="ADAL" clId="{EA5C7F03-37C7-4476-83B1-D1E195EEB2E3}" dt="2023-03-17T13:57:41.033" v="1485" actId="403"/>
          <ac:spMkLst>
            <pc:docMk/>
            <pc:sldMk cId="2462367542" sldId="3647"/>
            <ac:spMk id="11" creationId="{93461733-A18E-DDA1-A55C-EDF18AD3901D}"/>
          </ac:spMkLst>
        </pc:spChg>
        <pc:spChg chg="mod">
          <ac:chgData name="Nicky Mikulla" userId="03f4341a-e67f-4d7a-9106-7112ed95e3ae" providerId="ADAL" clId="{EA5C7F03-37C7-4476-83B1-D1E195EEB2E3}" dt="2023-03-17T15:31:16.160" v="1542" actId="108"/>
          <ac:spMkLst>
            <pc:docMk/>
            <pc:sldMk cId="2462367542" sldId="3647"/>
            <ac:spMk id="12" creationId="{06FA6812-E5E2-14CD-7A52-FD7E02E4B9DD}"/>
          </ac:spMkLst>
        </pc:spChg>
        <pc:spChg chg="mod">
          <ac:chgData name="Nicky Mikulla" userId="03f4341a-e67f-4d7a-9106-7112ed95e3ae" providerId="ADAL" clId="{EA5C7F03-37C7-4476-83B1-D1E195EEB2E3}" dt="2023-03-17T15:30:54.873" v="1539" actId="403"/>
          <ac:spMkLst>
            <pc:docMk/>
            <pc:sldMk cId="2462367542" sldId="3647"/>
            <ac:spMk id="13" creationId="{7E1FA537-DB46-8F7B-F283-1E4E056F20B5}"/>
          </ac:spMkLst>
        </pc:spChg>
        <pc:spChg chg="mod">
          <ac:chgData name="Nicky Mikulla" userId="03f4341a-e67f-4d7a-9106-7112ed95e3ae" providerId="ADAL" clId="{EA5C7F03-37C7-4476-83B1-D1E195EEB2E3}" dt="2023-03-17T15:31:21.701" v="1543" actId="108"/>
          <ac:spMkLst>
            <pc:docMk/>
            <pc:sldMk cId="2462367542" sldId="3647"/>
            <ac:spMk id="14" creationId="{F423425A-2347-B391-C15A-8A3F232FB1B5}"/>
          </ac:spMkLst>
        </pc:spChg>
        <pc:spChg chg="mod">
          <ac:chgData name="Nicky Mikulla" userId="03f4341a-e67f-4d7a-9106-7112ed95e3ae" providerId="ADAL" clId="{EA5C7F03-37C7-4476-83B1-D1E195EEB2E3}" dt="2023-03-17T15:31:01.138" v="1540" actId="113"/>
          <ac:spMkLst>
            <pc:docMk/>
            <pc:sldMk cId="2462367542" sldId="3647"/>
            <ac:spMk id="15" creationId="{3B02F511-B307-46FB-A69B-E063EFBFE880}"/>
          </ac:spMkLst>
        </pc:spChg>
        <pc:spChg chg="mod">
          <ac:chgData name="Nicky Mikulla" userId="03f4341a-e67f-4d7a-9106-7112ed95e3ae" providerId="ADAL" clId="{EA5C7F03-37C7-4476-83B1-D1E195EEB2E3}" dt="2023-03-17T15:30:42.595" v="1536" actId="403"/>
          <ac:spMkLst>
            <pc:docMk/>
            <pc:sldMk cId="2462367542" sldId="3647"/>
            <ac:spMk id="16" creationId="{6ABB210B-22E3-D390-72C8-889A25EE342F}"/>
          </ac:spMkLst>
        </pc:spChg>
        <pc:spChg chg="mod">
          <ac:chgData name="Nicky Mikulla" userId="03f4341a-e67f-4d7a-9106-7112ed95e3ae" providerId="ADAL" clId="{EA5C7F03-37C7-4476-83B1-D1E195EEB2E3}" dt="2023-03-17T15:30:31.861" v="1534" actId="403"/>
          <ac:spMkLst>
            <pc:docMk/>
            <pc:sldMk cId="2462367542" sldId="3647"/>
            <ac:spMk id="17" creationId="{EB84EF74-3848-D780-E1E9-CD9483317023}"/>
          </ac:spMkLst>
        </pc:spChg>
        <pc:spChg chg="mod">
          <ac:chgData name="Nicky Mikulla" userId="03f4341a-e67f-4d7a-9106-7112ed95e3ae" providerId="ADAL" clId="{EA5C7F03-37C7-4476-83B1-D1E195EEB2E3}" dt="2023-03-17T15:31:10.784" v="1541" actId="108"/>
          <ac:spMkLst>
            <pc:docMk/>
            <pc:sldMk cId="2462367542" sldId="3647"/>
            <ac:spMk id="18" creationId="{935CF349-EDA6-234E-2BA2-FF63EB78F31C}"/>
          </ac:spMkLst>
        </pc:spChg>
        <pc:spChg chg="mod">
          <ac:chgData name="Nicky Mikulla" userId="03f4341a-e67f-4d7a-9106-7112ed95e3ae" providerId="ADAL" clId="{EA5C7F03-37C7-4476-83B1-D1E195EEB2E3}" dt="2023-03-17T09:35:27.287" v="967"/>
          <ac:spMkLst>
            <pc:docMk/>
            <pc:sldMk cId="2462367542" sldId="3647"/>
            <ac:spMk id="20" creationId="{9CF8D2BB-3636-E85F-3A53-8D2D9BBA06A5}"/>
          </ac:spMkLst>
        </pc:spChg>
        <pc:spChg chg="mod">
          <ac:chgData name="Nicky Mikulla" userId="03f4341a-e67f-4d7a-9106-7112ed95e3ae" providerId="ADAL" clId="{EA5C7F03-37C7-4476-83B1-D1E195EEB2E3}" dt="2023-03-17T09:35:27.287" v="967"/>
          <ac:spMkLst>
            <pc:docMk/>
            <pc:sldMk cId="2462367542" sldId="3647"/>
            <ac:spMk id="36" creationId="{58DAC0F9-1C0A-9A2E-8C1A-F29A51A682FF}"/>
          </ac:spMkLst>
        </pc:spChg>
        <pc:spChg chg="mod">
          <ac:chgData name="Nicky Mikulla" userId="03f4341a-e67f-4d7a-9106-7112ed95e3ae" providerId="ADAL" clId="{EA5C7F03-37C7-4476-83B1-D1E195EEB2E3}" dt="2023-03-17T09:35:27.287" v="967"/>
          <ac:spMkLst>
            <pc:docMk/>
            <pc:sldMk cId="2462367542" sldId="3647"/>
            <ac:spMk id="39" creationId="{B7096F6A-F545-D172-1B52-C27DA6A6F25E}"/>
          </ac:spMkLst>
        </pc:spChg>
        <pc:spChg chg="mod">
          <ac:chgData name="Nicky Mikulla" userId="03f4341a-e67f-4d7a-9106-7112ed95e3ae" providerId="ADAL" clId="{EA5C7F03-37C7-4476-83B1-D1E195EEB2E3}" dt="2023-03-17T09:35:27.287" v="967"/>
          <ac:spMkLst>
            <pc:docMk/>
            <pc:sldMk cId="2462367542" sldId="3647"/>
            <ac:spMk id="42" creationId="{2E932A0F-D64E-3623-57A5-033DA4C2410D}"/>
          </ac:spMkLst>
        </pc:spChg>
        <pc:spChg chg="mod">
          <ac:chgData name="Nicky Mikulla" userId="03f4341a-e67f-4d7a-9106-7112ed95e3ae" providerId="ADAL" clId="{EA5C7F03-37C7-4476-83B1-D1E195EEB2E3}" dt="2023-03-17T09:35:27.287" v="967"/>
          <ac:spMkLst>
            <pc:docMk/>
            <pc:sldMk cId="2462367542" sldId="3647"/>
            <ac:spMk id="45" creationId="{D49841C9-8E82-6BD1-F902-5CE3050F8E62}"/>
          </ac:spMkLst>
        </pc:spChg>
        <pc:spChg chg="mod">
          <ac:chgData name="Nicky Mikulla" userId="03f4341a-e67f-4d7a-9106-7112ed95e3ae" providerId="ADAL" clId="{EA5C7F03-37C7-4476-83B1-D1E195EEB2E3}" dt="2023-03-17T09:35:27.287" v="967"/>
          <ac:spMkLst>
            <pc:docMk/>
            <pc:sldMk cId="2462367542" sldId="3647"/>
            <ac:spMk id="48" creationId="{B5960460-91D6-26A7-9BC3-1358B531670C}"/>
          </ac:spMkLst>
        </pc:spChg>
        <pc:spChg chg="mod">
          <ac:chgData name="Nicky Mikulla" userId="03f4341a-e67f-4d7a-9106-7112ed95e3ae" providerId="ADAL" clId="{EA5C7F03-37C7-4476-83B1-D1E195EEB2E3}" dt="2023-03-17T09:35:27.287" v="967"/>
          <ac:spMkLst>
            <pc:docMk/>
            <pc:sldMk cId="2462367542" sldId="3647"/>
            <ac:spMk id="51" creationId="{CD9EC8F8-0E67-3689-DF62-E453E8683376}"/>
          </ac:spMkLst>
        </pc:spChg>
        <pc:spChg chg="add mod ord">
          <ac:chgData name="Nicky Mikulla" userId="03f4341a-e67f-4d7a-9106-7112ed95e3ae" providerId="ADAL" clId="{EA5C7F03-37C7-4476-83B1-D1E195EEB2E3}" dt="2023-03-20T12:43:30.348" v="2077" actId="14100"/>
          <ac:spMkLst>
            <pc:docMk/>
            <pc:sldMk cId="2462367542" sldId="3647"/>
            <ac:spMk id="54" creationId="{89B8F677-C641-5FE6-2EC5-BDD73F1EFFD6}"/>
          </ac:spMkLst>
        </pc:spChg>
        <pc:spChg chg="add mod">
          <ac:chgData name="Nicky Mikulla" userId="03f4341a-e67f-4d7a-9106-7112ed95e3ae" providerId="ADAL" clId="{EA5C7F03-37C7-4476-83B1-D1E195EEB2E3}" dt="2023-03-20T13:17:53.200" v="2140" actId="207"/>
          <ac:spMkLst>
            <pc:docMk/>
            <pc:sldMk cId="2462367542" sldId="3647"/>
            <ac:spMk id="55" creationId="{8B6D550E-D9FF-81C8-B7C1-05344BD4B9D7}"/>
          </ac:spMkLst>
        </pc:spChg>
        <pc:spChg chg="add mod">
          <ac:chgData name="Nicky Mikulla" userId="03f4341a-e67f-4d7a-9106-7112ed95e3ae" providerId="ADAL" clId="{EA5C7F03-37C7-4476-83B1-D1E195EEB2E3}" dt="2023-03-20T12:43:23.427" v="2075" actId="1076"/>
          <ac:spMkLst>
            <pc:docMk/>
            <pc:sldMk cId="2462367542" sldId="3647"/>
            <ac:spMk id="60" creationId="{B5BFC5C0-CE7B-D4B6-3ED1-04C95AFC4857}"/>
          </ac:spMkLst>
        </pc:spChg>
        <pc:spChg chg="add mod">
          <ac:chgData name="Nicky Mikulla" userId="03f4341a-e67f-4d7a-9106-7112ed95e3ae" providerId="ADAL" clId="{EA5C7F03-37C7-4476-83B1-D1E195EEB2E3}" dt="2023-03-20T12:44:54.793" v="2087" actId="1076"/>
          <ac:spMkLst>
            <pc:docMk/>
            <pc:sldMk cId="2462367542" sldId="3647"/>
            <ac:spMk id="64" creationId="{072D052A-1956-A931-1183-B89D33699EB9}"/>
          </ac:spMkLst>
        </pc:spChg>
        <pc:spChg chg="add mod">
          <ac:chgData name="Nicky Mikulla" userId="03f4341a-e67f-4d7a-9106-7112ed95e3ae" providerId="ADAL" clId="{EA5C7F03-37C7-4476-83B1-D1E195EEB2E3}" dt="2023-03-20T12:44:20.192" v="2081" actId="1076"/>
          <ac:spMkLst>
            <pc:docMk/>
            <pc:sldMk cId="2462367542" sldId="3647"/>
            <ac:spMk id="65" creationId="{86607C63-DDF5-BFB5-8AD8-BCA3879FFD66}"/>
          </ac:spMkLst>
        </pc:spChg>
        <pc:spChg chg="add del mod">
          <ac:chgData name="Nicky Mikulla" userId="03f4341a-e67f-4d7a-9106-7112ed95e3ae" providerId="ADAL" clId="{EA5C7F03-37C7-4476-83B1-D1E195EEB2E3}" dt="2023-03-20T12:34:20.916" v="2010" actId="478"/>
          <ac:spMkLst>
            <pc:docMk/>
            <pc:sldMk cId="2462367542" sldId="3647"/>
            <ac:spMk id="69" creationId="{28CFCD3D-4EEA-0587-1D5F-BACD6F262F76}"/>
          </ac:spMkLst>
        </pc:spChg>
        <pc:spChg chg="add mod">
          <ac:chgData name="Nicky Mikulla" userId="03f4341a-e67f-4d7a-9106-7112ed95e3ae" providerId="ADAL" clId="{EA5C7F03-37C7-4476-83B1-D1E195EEB2E3}" dt="2023-03-20T12:39:56.604" v="2052" actId="1076"/>
          <ac:spMkLst>
            <pc:docMk/>
            <pc:sldMk cId="2462367542" sldId="3647"/>
            <ac:spMk id="70" creationId="{ED032EF3-24C2-CB0C-AF2C-FFADB0EB9EE7}"/>
          </ac:spMkLst>
        </pc:spChg>
        <pc:spChg chg="add mod">
          <ac:chgData name="Nicky Mikulla" userId="03f4341a-e67f-4d7a-9106-7112ed95e3ae" providerId="ADAL" clId="{EA5C7F03-37C7-4476-83B1-D1E195EEB2E3}" dt="2023-03-20T12:41:14.843" v="2060" actId="208"/>
          <ac:spMkLst>
            <pc:docMk/>
            <pc:sldMk cId="2462367542" sldId="3647"/>
            <ac:spMk id="71" creationId="{CC611E1E-207D-A515-AB2D-1270973F82C9}"/>
          </ac:spMkLst>
        </pc:spChg>
        <pc:spChg chg="add mod">
          <ac:chgData name="Nicky Mikulla" userId="03f4341a-e67f-4d7a-9106-7112ed95e3ae" providerId="ADAL" clId="{EA5C7F03-37C7-4476-83B1-D1E195EEB2E3}" dt="2023-03-20T13:24:08.657" v="2192" actId="14100"/>
          <ac:spMkLst>
            <pc:docMk/>
            <pc:sldMk cId="2462367542" sldId="3647"/>
            <ac:spMk id="73" creationId="{4A74A04C-BD82-D678-6D5E-7BD9D0D9E679}"/>
          </ac:spMkLst>
        </pc:spChg>
        <pc:spChg chg="add mod">
          <ac:chgData name="Nicky Mikulla" userId="03f4341a-e67f-4d7a-9106-7112ed95e3ae" providerId="ADAL" clId="{EA5C7F03-37C7-4476-83B1-D1E195EEB2E3}" dt="2023-03-20T13:24:02.546" v="2190" actId="1076"/>
          <ac:spMkLst>
            <pc:docMk/>
            <pc:sldMk cId="2462367542" sldId="3647"/>
            <ac:spMk id="74" creationId="{2FFFC79E-D165-AA78-B1BF-5F3F80BE6545}"/>
          </ac:spMkLst>
        </pc:spChg>
        <pc:spChg chg="add del mod">
          <ac:chgData name="Nicky Mikulla" userId="03f4341a-e67f-4d7a-9106-7112ed95e3ae" providerId="ADAL" clId="{EA5C7F03-37C7-4476-83B1-D1E195EEB2E3}" dt="2023-03-20T12:00:16.094" v="1909"/>
          <ac:spMkLst>
            <pc:docMk/>
            <pc:sldMk cId="2462367542" sldId="3647"/>
            <ac:spMk id="75" creationId="{541F8116-A864-4EC6-36A5-1388814B4226}"/>
          </ac:spMkLst>
        </pc:spChg>
        <pc:spChg chg="add mod">
          <ac:chgData name="Nicky Mikulla" userId="03f4341a-e67f-4d7a-9106-7112ed95e3ae" providerId="ADAL" clId="{EA5C7F03-37C7-4476-83B1-D1E195EEB2E3}" dt="2023-03-20T12:40:17.105" v="2054" actId="1076"/>
          <ac:spMkLst>
            <pc:docMk/>
            <pc:sldMk cId="2462367542" sldId="3647"/>
            <ac:spMk id="76" creationId="{FFEADC93-481D-4B9B-3295-D338DE0F5CA2}"/>
          </ac:spMkLst>
        </pc:spChg>
        <pc:spChg chg="add mod">
          <ac:chgData name="Nicky Mikulla" userId="03f4341a-e67f-4d7a-9106-7112ed95e3ae" providerId="ADAL" clId="{EA5C7F03-37C7-4476-83B1-D1E195EEB2E3}" dt="2023-03-20T12:43:09.986" v="2073" actId="14100"/>
          <ac:spMkLst>
            <pc:docMk/>
            <pc:sldMk cId="2462367542" sldId="3647"/>
            <ac:spMk id="78" creationId="{C35E392D-5A74-F893-C154-5B7FA7BA94EC}"/>
          </ac:spMkLst>
        </pc:spChg>
        <pc:spChg chg="add mod">
          <ac:chgData name="Nicky Mikulla" userId="03f4341a-e67f-4d7a-9106-7112ed95e3ae" providerId="ADAL" clId="{EA5C7F03-37C7-4476-83B1-D1E195EEB2E3}" dt="2023-03-20T12:42:18.220" v="2067" actId="1076"/>
          <ac:spMkLst>
            <pc:docMk/>
            <pc:sldMk cId="2462367542" sldId="3647"/>
            <ac:spMk id="79" creationId="{DEA383E8-AC8F-90F4-95A1-01A93F78FB56}"/>
          </ac:spMkLst>
        </pc:spChg>
        <pc:spChg chg="add mod">
          <ac:chgData name="Nicky Mikulla" userId="03f4341a-e67f-4d7a-9106-7112ed95e3ae" providerId="ADAL" clId="{EA5C7F03-37C7-4476-83B1-D1E195EEB2E3}" dt="2023-03-20T12:41:14.843" v="2060" actId="208"/>
          <ac:spMkLst>
            <pc:docMk/>
            <pc:sldMk cId="2462367542" sldId="3647"/>
            <ac:spMk id="80" creationId="{7CBDF93A-61E2-9C2D-BFBD-B86DA51B1639}"/>
          </ac:spMkLst>
        </pc:spChg>
        <pc:spChg chg="add mod">
          <ac:chgData name="Nicky Mikulla" userId="03f4341a-e67f-4d7a-9106-7112ed95e3ae" providerId="ADAL" clId="{EA5C7F03-37C7-4476-83B1-D1E195EEB2E3}" dt="2023-03-20T12:42:48.597" v="2069" actId="255"/>
          <ac:spMkLst>
            <pc:docMk/>
            <pc:sldMk cId="2462367542" sldId="3647"/>
            <ac:spMk id="82" creationId="{E9A23CCF-A049-DCF4-8E42-8546568F2831}"/>
          </ac:spMkLst>
        </pc:spChg>
        <pc:spChg chg="add mod">
          <ac:chgData name="Nicky Mikulla" userId="03f4341a-e67f-4d7a-9106-7112ed95e3ae" providerId="ADAL" clId="{EA5C7F03-37C7-4476-83B1-D1E195EEB2E3}" dt="2023-03-20T12:42:42.224" v="2068" actId="255"/>
          <ac:spMkLst>
            <pc:docMk/>
            <pc:sldMk cId="2462367542" sldId="3647"/>
            <ac:spMk id="84" creationId="{2F18D02A-657D-02F9-752A-CE936DA1B3C0}"/>
          </ac:spMkLst>
        </pc:spChg>
        <pc:spChg chg="add mod">
          <ac:chgData name="Nicky Mikulla" userId="03f4341a-e67f-4d7a-9106-7112ed95e3ae" providerId="ADAL" clId="{EA5C7F03-37C7-4476-83B1-D1E195EEB2E3}" dt="2023-03-20T13:23:56.713" v="2189" actId="1076"/>
          <ac:spMkLst>
            <pc:docMk/>
            <pc:sldMk cId="2462367542" sldId="3647"/>
            <ac:spMk id="89" creationId="{EBDA33D8-556E-896B-6F36-8901C210FC8B}"/>
          </ac:spMkLst>
        </pc:spChg>
        <pc:grpChg chg="add mod">
          <ac:chgData name="Nicky Mikulla" userId="03f4341a-e67f-4d7a-9106-7112ed95e3ae" providerId="ADAL" clId="{EA5C7F03-37C7-4476-83B1-D1E195EEB2E3}" dt="2023-03-17T15:29:59.083" v="1530" actId="14100"/>
          <ac:grpSpMkLst>
            <pc:docMk/>
            <pc:sldMk cId="2462367542" sldId="3647"/>
            <ac:grpSpMk id="4" creationId="{40A34628-C0A2-9216-EEF0-6F4D866CB281}"/>
          </ac:grpSpMkLst>
        </pc:grpChg>
        <pc:grpChg chg="mod">
          <ac:chgData name="Nicky Mikulla" userId="03f4341a-e67f-4d7a-9106-7112ed95e3ae" providerId="ADAL" clId="{EA5C7F03-37C7-4476-83B1-D1E195EEB2E3}" dt="2023-03-17T09:35:27.287" v="967"/>
          <ac:grpSpMkLst>
            <pc:docMk/>
            <pc:sldMk cId="2462367542" sldId="3647"/>
            <ac:grpSpMk id="21" creationId="{B3FD6047-EEBE-A1F1-1D5E-483FADD5A851}"/>
          </ac:grpSpMkLst>
        </pc:grpChg>
        <pc:grpChg chg="mod">
          <ac:chgData name="Nicky Mikulla" userId="03f4341a-e67f-4d7a-9106-7112ed95e3ae" providerId="ADAL" clId="{EA5C7F03-37C7-4476-83B1-D1E195EEB2E3}" dt="2023-03-17T09:35:27.287" v="967"/>
          <ac:grpSpMkLst>
            <pc:docMk/>
            <pc:sldMk cId="2462367542" sldId="3647"/>
            <ac:grpSpMk id="22" creationId="{FF85E8BA-3F4F-63CE-8F2B-B94A4F23AB90}"/>
          </ac:grpSpMkLst>
        </pc:grpChg>
        <pc:grpChg chg="mod">
          <ac:chgData name="Nicky Mikulla" userId="03f4341a-e67f-4d7a-9106-7112ed95e3ae" providerId="ADAL" clId="{EA5C7F03-37C7-4476-83B1-D1E195EEB2E3}" dt="2023-03-17T09:35:27.287" v="967"/>
          <ac:grpSpMkLst>
            <pc:docMk/>
            <pc:sldMk cId="2462367542" sldId="3647"/>
            <ac:grpSpMk id="23" creationId="{4E67E012-D3EB-925B-78ED-E6F38D3EBC85}"/>
          </ac:grpSpMkLst>
        </pc:grpChg>
        <pc:grpChg chg="mod">
          <ac:chgData name="Nicky Mikulla" userId="03f4341a-e67f-4d7a-9106-7112ed95e3ae" providerId="ADAL" clId="{EA5C7F03-37C7-4476-83B1-D1E195EEB2E3}" dt="2023-03-17T09:35:27.287" v="967"/>
          <ac:grpSpMkLst>
            <pc:docMk/>
            <pc:sldMk cId="2462367542" sldId="3647"/>
            <ac:grpSpMk id="24" creationId="{1ED4EBD4-177C-6EB2-B92A-5DC222A05138}"/>
          </ac:grpSpMkLst>
        </pc:grpChg>
        <pc:grpChg chg="mod">
          <ac:chgData name="Nicky Mikulla" userId="03f4341a-e67f-4d7a-9106-7112ed95e3ae" providerId="ADAL" clId="{EA5C7F03-37C7-4476-83B1-D1E195EEB2E3}" dt="2023-03-17T09:35:27.287" v="967"/>
          <ac:grpSpMkLst>
            <pc:docMk/>
            <pc:sldMk cId="2462367542" sldId="3647"/>
            <ac:grpSpMk id="25" creationId="{81AFA300-67A1-EDEA-1D03-54E0A413E4FF}"/>
          </ac:grpSpMkLst>
        </pc:grpChg>
        <pc:grpChg chg="mod">
          <ac:chgData name="Nicky Mikulla" userId="03f4341a-e67f-4d7a-9106-7112ed95e3ae" providerId="ADAL" clId="{EA5C7F03-37C7-4476-83B1-D1E195EEB2E3}" dt="2023-03-17T09:35:27.287" v="967"/>
          <ac:grpSpMkLst>
            <pc:docMk/>
            <pc:sldMk cId="2462367542" sldId="3647"/>
            <ac:grpSpMk id="26" creationId="{98E90FB7-B0DA-AAD4-2536-B76AB8854F01}"/>
          </ac:grpSpMkLst>
        </pc:grpChg>
        <pc:picChg chg="mod">
          <ac:chgData name="Nicky Mikulla" userId="03f4341a-e67f-4d7a-9106-7112ed95e3ae" providerId="ADAL" clId="{EA5C7F03-37C7-4476-83B1-D1E195EEB2E3}" dt="2023-03-17T09:35:27.287" v="967"/>
          <ac:picMkLst>
            <pc:docMk/>
            <pc:sldMk cId="2462367542" sldId="3647"/>
            <ac:picMk id="27" creationId="{C5554E07-C92C-CF11-A412-716D2F13843F}"/>
          </ac:picMkLst>
        </pc:picChg>
        <pc:picChg chg="mod">
          <ac:chgData name="Nicky Mikulla" userId="03f4341a-e67f-4d7a-9106-7112ed95e3ae" providerId="ADAL" clId="{EA5C7F03-37C7-4476-83B1-D1E195EEB2E3}" dt="2023-03-17T09:35:27.287" v="967"/>
          <ac:picMkLst>
            <pc:docMk/>
            <pc:sldMk cId="2462367542" sldId="3647"/>
            <ac:picMk id="28" creationId="{65FCD0E8-203C-09FC-A7F7-5F274C208FA6}"/>
          </ac:picMkLst>
        </pc:picChg>
        <pc:picChg chg="mod">
          <ac:chgData name="Nicky Mikulla" userId="03f4341a-e67f-4d7a-9106-7112ed95e3ae" providerId="ADAL" clId="{EA5C7F03-37C7-4476-83B1-D1E195EEB2E3}" dt="2023-03-17T09:35:27.287" v="967"/>
          <ac:picMkLst>
            <pc:docMk/>
            <pc:sldMk cId="2462367542" sldId="3647"/>
            <ac:picMk id="29" creationId="{1588BF24-B2BC-4664-EFEE-15ED7B73EDBE}"/>
          </ac:picMkLst>
        </pc:picChg>
        <pc:picChg chg="mod">
          <ac:chgData name="Nicky Mikulla" userId="03f4341a-e67f-4d7a-9106-7112ed95e3ae" providerId="ADAL" clId="{EA5C7F03-37C7-4476-83B1-D1E195EEB2E3}" dt="2023-03-17T09:35:27.287" v="967"/>
          <ac:picMkLst>
            <pc:docMk/>
            <pc:sldMk cId="2462367542" sldId="3647"/>
            <ac:picMk id="30" creationId="{EA7EAAA3-2B60-5AB7-8936-4AE7AE171B73}"/>
          </ac:picMkLst>
        </pc:picChg>
        <pc:picChg chg="mod">
          <ac:chgData name="Nicky Mikulla" userId="03f4341a-e67f-4d7a-9106-7112ed95e3ae" providerId="ADAL" clId="{EA5C7F03-37C7-4476-83B1-D1E195EEB2E3}" dt="2023-03-17T09:35:27.287" v="967"/>
          <ac:picMkLst>
            <pc:docMk/>
            <pc:sldMk cId="2462367542" sldId="3647"/>
            <ac:picMk id="31" creationId="{F6F1703C-8B40-AA30-571D-F349ABD1C6F9}"/>
          </ac:picMkLst>
        </pc:picChg>
        <pc:picChg chg="mod">
          <ac:chgData name="Nicky Mikulla" userId="03f4341a-e67f-4d7a-9106-7112ed95e3ae" providerId="ADAL" clId="{EA5C7F03-37C7-4476-83B1-D1E195EEB2E3}" dt="2023-03-17T09:35:27.287" v="967"/>
          <ac:picMkLst>
            <pc:docMk/>
            <pc:sldMk cId="2462367542" sldId="3647"/>
            <ac:picMk id="32" creationId="{35BF92B9-3A9A-5AD0-4C1C-B6D75B5E89E6}"/>
          </ac:picMkLst>
        </pc:picChg>
        <pc:picChg chg="mod">
          <ac:chgData name="Nicky Mikulla" userId="03f4341a-e67f-4d7a-9106-7112ed95e3ae" providerId="ADAL" clId="{EA5C7F03-37C7-4476-83B1-D1E195EEB2E3}" dt="2023-03-17T09:35:27.287" v="967"/>
          <ac:picMkLst>
            <pc:docMk/>
            <pc:sldMk cId="2462367542" sldId="3647"/>
            <ac:picMk id="33" creationId="{059446D2-9092-60C2-B2CA-8168043853C2}"/>
          </ac:picMkLst>
        </pc:picChg>
        <pc:picChg chg="add mod">
          <ac:chgData name="Nicky Mikulla" userId="03f4341a-e67f-4d7a-9106-7112ed95e3ae" providerId="ADAL" clId="{EA5C7F03-37C7-4476-83B1-D1E195EEB2E3}" dt="2023-03-20T13:26:30.003" v="2234" actId="1076"/>
          <ac:picMkLst>
            <pc:docMk/>
            <pc:sldMk cId="2462367542" sldId="3647"/>
            <ac:picMk id="63" creationId="{104B3B6A-4E5C-F571-D742-B36AC817663B}"/>
          </ac:picMkLst>
        </pc:picChg>
        <pc:cxnChg chg="mod">
          <ac:chgData name="Nicky Mikulla" userId="03f4341a-e67f-4d7a-9106-7112ed95e3ae" providerId="ADAL" clId="{EA5C7F03-37C7-4476-83B1-D1E195EEB2E3}" dt="2023-03-17T09:35:27.287" v="967"/>
          <ac:cxnSpMkLst>
            <pc:docMk/>
            <pc:sldMk cId="2462367542" sldId="3647"/>
            <ac:cxnSpMk id="19" creationId="{89747676-FE4D-1273-609A-223142C59CA9}"/>
          </ac:cxnSpMkLst>
        </pc:cxnChg>
        <pc:cxnChg chg="mod">
          <ac:chgData name="Nicky Mikulla" userId="03f4341a-e67f-4d7a-9106-7112ed95e3ae" providerId="ADAL" clId="{EA5C7F03-37C7-4476-83B1-D1E195EEB2E3}" dt="2023-03-17T09:35:27.287" v="967"/>
          <ac:cxnSpMkLst>
            <pc:docMk/>
            <pc:sldMk cId="2462367542" sldId="3647"/>
            <ac:cxnSpMk id="34" creationId="{98CEE365-21B4-3A3B-999C-5ACC418E3854}"/>
          </ac:cxnSpMkLst>
        </pc:cxnChg>
        <pc:cxnChg chg="mod">
          <ac:chgData name="Nicky Mikulla" userId="03f4341a-e67f-4d7a-9106-7112ed95e3ae" providerId="ADAL" clId="{EA5C7F03-37C7-4476-83B1-D1E195EEB2E3}" dt="2023-03-17T09:35:27.287" v="967"/>
          <ac:cxnSpMkLst>
            <pc:docMk/>
            <pc:sldMk cId="2462367542" sldId="3647"/>
            <ac:cxnSpMk id="35" creationId="{1BBA54E8-A3D9-EED9-BA5A-49F8B7A54548}"/>
          </ac:cxnSpMkLst>
        </pc:cxnChg>
        <pc:cxnChg chg="mod">
          <ac:chgData name="Nicky Mikulla" userId="03f4341a-e67f-4d7a-9106-7112ed95e3ae" providerId="ADAL" clId="{EA5C7F03-37C7-4476-83B1-D1E195EEB2E3}" dt="2023-03-17T09:35:27.287" v="967"/>
          <ac:cxnSpMkLst>
            <pc:docMk/>
            <pc:sldMk cId="2462367542" sldId="3647"/>
            <ac:cxnSpMk id="37" creationId="{34074AE1-49B9-A522-FD31-66347C6C6299}"/>
          </ac:cxnSpMkLst>
        </pc:cxnChg>
        <pc:cxnChg chg="mod">
          <ac:chgData name="Nicky Mikulla" userId="03f4341a-e67f-4d7a-9106-7112ed95e3ae" providerId="ADAL" clId="{EA5C7F03-37C7-4476-83B1-D1E195EEB2E3}" dt="2023-03-17T09:35:27.287" v="967"/>
          <ac:cxnSpMkLst>
            <pc:docMk/>
            <pc:sldMk cId="2462367542" sldId="3647"/>
            <ac:cxnSpMk id="38" creationId="{E7BC5C29-51DF-41F0-6AEA-7EB481AA5883}"/>
          </ac:cxnSpMkLst>
        </pc:cxnChg>
        <pc:cxnChg chg="mod">
          <ac:chgData name="Nicky Mikulla" userId="03f4341a-e67f-4d7a-9106-7112ed95e3ae" providerId="ADAL" clId="{EA5C7F03-37C7-4476-83B1-D1E195EEB2E3}" dt="2023-03-17T09:35:27.287" v="967"/>
          <ac:cxnSpMkLst>
            <pc:docMk/>
            <pc:sldMk cId="2462367542" sldId="3647"/>
            <ac:cxnSpMk id="40" creationId="{48CB45E9-2B20-8DBC-BF05-7E0C679EEB48}"/>
          </ac:cxnSpMkLst>
        </pc:cxnChg>
        <pc:cxnChg chg="mod">
          <ac:chgData name="Nicky Mikulla" userId="03f4341a-e67f-4d7a-9106-7112ed95e3ae" providerId="ADAL" clId="{EA5C7F03-37C7-4476-83B1-D1E195EEB2E3}" dt="2023-03-17T09:35:27.287" v="967"/>
          <ac:cxnSpMkLst>
            <pc:docMk/>
            <pc:sldMk cId="2462367542" sldId="3647"/>
            <ac:cxnSpMk id="41" creationId="{833547D1-8F90-A117-EBCD-FBE4E33B485F}"/>
          </ac:cxnSpMkLst>
        </pc:cxnChg>
        <pc:cxnChg chg="mod">
          <ac:chgData name="Nicky Mikulla" userId="03f4341a-e67f-4d7a-9106-7112ed95e3ae" providerId="ADAL" clId="{EA5C7F03-37C7-4476-83B1-D1E195EEB2E3}" dt="2023-03-17T09:35:27.287" v="967"/>
          <ac:cxnSpMkLst>
            <pc:docMk/>
            <pc:sldMk cId="2462367542" sldId="3647"/>
            <ac:cxnSpMk id="43" creationId="{5956295F-0A19-89E7-C69A-E19761DE233C}"/>
          </ac:cxnSpMkLst>
        </pc:cxnChg>
        <pc:cxnChg chg="mod">
          <ac:chgData name="Nicky Mikulla" userId="03f4341a-e67f-4d7a-9106-7112ed95e3ae" providerId="ADAL" clId="{EA5C7F03-37C7-4476-83B1-D1E195EEB2E3}" dt="2023-03-17T09:35:27.287" v="967"/>
          <ac:cxnSpMkLst>
            <pc:docMk/>
            <pc:sldMk cId="2462367542" sldId="3647"/>
            <ac:cxnSpMk id="44" creationId="{0F43555F-F0CE-80A8-A25F-39BBF39D62D0}"/>
          </ac:cxnSpMkLst>
        </pc:cxnChg>
        <pc:cxnChg chg="mod">
          <ac:chgData name="Nicky Mikulla" userId="03f4341a-e67f-4d7a-9106-7112ed95e3ae" providerId="ADAL" clId="{EA5C7F03-37C7-4476-83B1-D1E195EEB2E3}" dt="2023-03-17T09:35:27.287" v="967"/>
          <ac:cxnSpMkLst>
            <pc:docMk/>
            <pc:sldMk cId="2462367542" sldId="3647"/>
            <ac:cxnSpMk id="46" creationId="{1FF6FF6E-1467-FBE3-5A4F-B0EE0ECDE342}"/>
          </ac:cxnSpMkLst>
        </pc:cxnChg>
        <pc:cxnChg chg="mod">
          <ac:chgData name="Nicky Mikulla" userId="03f4341a-e67f-4d7a-9106-7112ed95e3ae" providerId="ADAL" clId="{EA5C7F03-37C7-4476-83B1-D1E195EEB2E3}" dt="2023-03-17T09:35:27.287" v="967"/>
          <ac:cxnSpMkLst>
            <pc:docMk/>
            <pc:sldMk cId="2462367542" sldId="3647"/>
            <ac:cxnSpMk id="47" creationId="{6FD3F0CE-5F4B-A629-60F0-6D48864C77DD}"/>
          </ac:cxnSpMkLst>
        </pc:cxnChg>
        <pc:cxnChg chg="mod">
          <ac:chgData name="Nicky Mikulla" userId="03f4341a-e67f-4d7a-9106-7112ed95e3ae" providerId="ADAL" clId="{EA5C7F03-37C7-4476-83B1-D1E195EEB2E3}" dt="2023-03-17T09:35:27.287" v="967"/>
          <ac:cxnSpMkLst>
            <pc:docMk/>
            <pc:sldMk cId="2462367542" sldId="3647"/>
            <ac:cxnSpMk id="49" creationId="{B91D5AF3-82AD-0C1A-4C3E-23CB9CFA6CA9}"/>
          </ac:cxnSpMkLst>
        </pc:cxnChg>
        <pc:cxnChg chg="mod">
          <ac:chgData name="Nicky Mikulla" userId="03f4341a-e67f-4d7a-9106-7112ed95e3ae" providerId="ADAL" clId="{EA5C7F03-37C7-4476-83B1-D1E195EEB2E3}" dt="2023-03-17T09:35:27.287" v="967"/>
          <ac:cxnSpMkLst>
            <pc:docMk/>
            <pc:sldMk cId="2462367542" sldId="3647"/>
            <ac:cxnSpMk id="50" creationId="{32E712A0-EE67-DFC2-E4C1-670D426F4BB7}"/>
          </ac:cxnSpMkLst>
        </pc:cxnChg>
        <pc:cxnChg chg="add mod">
          <ac:chgData name="Nicky Mikulla" userId="03f4341a-e67f-4d7a-9106-7112ed95e3ae" providerId="ADAL" clId="{EA5C7F03-37C7-4476-83B1-D1E195EEB2E3}" dt="2023-03-20T12:43:26.857" v="2076" actId="14100"/>
          <ac:cxnSpMkLst>
            <pc:docMk/>
            <pc:sldMk cId="2462367542" sldId="3647"/>
            <ac:cxnSpMk id="52" creationId="{C031202A-3D5F-0D91-5CDB-9F7A1F321FEE}"/>
          </ac:cxnSpMkLst>
        </pc:cxnChg>
        <pc:cxnChg chg="add mod">
          <ac:chgData name="Nicky Mikulla" userId="03f4341a-e67f-4d7a-9106-7112ed95e3ae" providerId="ADAL" clId="{EA5C7F03-37C7-4476-83B1-D1E195EEB2E3}" dt="2023-03-17T09:46:18.148" v="1001" actId="1076"/>
          <ac:cxnSpMkLst>
            <pc:docMk/>
            <pc:sldMk cId="2462367542" sldId="3647"/>
            <ac:cxnSpMk id="53" creationId="{0ACA80F4-1949-B12D-770B-56949D1ACDC4}"/>
          </ac:cxnSpMkLst>
        </pc:cxnChg>
        <pc:cxnChg chg="add mod">
          <ac:chgData name="Nicky Mikulla" userId="03f4341a-e67f-4d7a-9106-7112ed95e3ae" providerId="ADAL" clId="{EA5C7F03-37C7-4476-83B1-D1E195EEB2E3}" dt="2023-03-20T12:43:35.144" v="2078" actId="1076"/>
          <ac:cxnSpMkLst>
            <pc:docMk/>
            <pc:sldMk cId="2462367542" sldId="3647"/>
            <ac:cxnSpMk id="57" creationId="{72805797-41CC-58E1-A963-C864AB621870}"/>
          </ac:cxnSpMkLst>
        </pc:cxnChg>
        <pc:cxnChg chg="add mod">
          <ac:chgData name="Nicky Mikulla" userId="03f4341a-e67f-4d7a-9106-7112ed95e3ae" providerId="ADAL" clId="{EA5C7F03-37C7-4476-83B1-D1E195EEB2E3}" dt="2023-03-17T15:59:52.145" v="1735" actId="14100"/>
          <ac:cxnSpMkLst>
            <pc:docMk/>
            <pc:sldMk cId="2462367542" sldId="3647"/>
            <ac:cxnSpMk id="66" creationId="{704C8BC2-AACF-BA44-6773-1A2F8AAA9B93}"/>
          </ac:cxnSpMkLst>
        </pc:cxnChg>
        <pc:cxnChg chg="add mod ord">
          <ac:chgData name="Nicky Mikulla" userId="03f4341a-e67f-4d7a-9106-7112ed95e3ae" providerId="ADAL" clId="{EA5C7F03-37C7-4476-83B1-D1E195EEB2E3}" dt="2023-03-20T12:42:13.041" v="2066" actId="1076"/>
          <ac:cxnSpMkLst>
            <pc:docMk/>
            <pc:sldMk cId="2462367542" sldId="3647"/>
            <ac:cxnSpMk id="85" creationId="{F2B424A7-472F-2129-55A5-372625767DFE}"/>
          </ac:cxnSpMkLst>
        </pc:cxnChg>
      </pc:sldChg>
    </pc:docChg>
  </pc:docChgLst>
  <pc:docChgLst>
    <pc:chgData name="Mike Rogers" userId="223e78aa-bb56-400c-bcb8-28426e0ad7f1" providerId="ADAL" clId="{BC5227AA-59D1-4F8C-8E68-CEC3670CC42A}"/>
    <pc:docChg chg="undo custSel modSld">
      <pc:chgData name="Mike Rogers" userId="223e78aa-bb56-400c-bcb8-28426e0ad7f1" providerId="ADAL" clId="{BC5227AA-59D1-4F8C-8E68-CEC3670CC42A}" dt="2023-03-22T14:15:28.182" v="7" actId="12788"/>
      <pc:docMkLst>
        <pc:docMk/>
      </pc:docMkLst>
      <pc:sldChg chg="addSp delSp modSp mod">
        <pc:chgData name="Mike Rogers" userId="223e78aa-bb56-400c-bcb8-28426e0ad7f1" providerId="ADAL" clId="{BC5227AA-59D1-4F8C-8E68-CEC3670CC42A}" dt="2023-03-22T14:15:28.182" v="7" actId="12788"/>
        <pc:sldMkLst>
          <pc:docMk/>
          <pc:sldMk cId="836967752" sldId="3645"/>
        </pc:sldMkLst>
        <pc:spChg chg="mod">
          <ac:chgData name="Mike Rogers" userId="223e78aa-bb56-400c-bcb8-28426e0ad7f1" providerId="ADAL" clId="{BC5227AA-59D1-4F8C-8E68-CEC3670CC42A}" dt="2023-03-22T14:15:28.182" v="7" actId="12788"/>
          <ac:spMkLst>
            <pc:docMk/>
            <pc:sldMk cId="836967752" sldId="3645"/>
            <ac:spMk id="24" creationId="{8DF6ED41-4F36-F8E5-776C-EF162A1A25FD}"/>
          </ac:spMkLst>
        </pc:spChg>
        <pc:spChg chg="mod topLvl">
          <ac:chgData name="Mike Rogers" userId="223e78aa-bb56-400c-bcb8-28426e0ad7f1" providerId="ADAL" clId="{BC5227AA-59D1-4F8C-8E68-CEC3670CC42A}" dt="2023-03-22T14:15:01.162" v="2" actId="165"/>
          <ac:spMkLst>
            <pc:docMk/>
            <pc:sldMk cId="836967752" sldId="3645"/>
            <ac:spMk id="33" creationId="{D4B2E029-4403-F716-E389-2210BE49AD5A}"/>
          </ac:spMkLst>
        </pc:spChg>
        <pc:grpChg chg="add del mod">
          <ac:chgData name="Mike Rogers" userId="223e78aa-bb56-400c-bcb8-28426e0ad7f1" providerId="ADAL" clId="{BC5227AA-59D1-4F8C-8E68-CEC3670CC42A}" dt="2023-03-22T14:15:01.162" v="2" actId="165"/>
          <ac:grpSpMkLst>
            <pc:docMk/>
            <pc:sldMk cId="836967752" sldId="3645"/>
            <ac:grpSpMk id="39" creationId="{246522A8-E018-7B6B-E63F-A5277CD06369}"/>
          </ac:grpSpMkLst>
        </pc:grpChg>
        <pc:picChg chg="mod">
          <ac:chgData name="Mike Rogers" userId="223e78aa-bb56-400c-bcb8-28426e0ad7f1" providerId="ADAL" clId="{BC5227AA-59D1-4F8C-8E68-CEC3670CC42A}" dt="2023-03-22T14:15:28.182" v="7" actId="12788"/>
          <ac:picMkLst>
            <pc:docMk/>
            <pc:sldMk cId="836967752" sldId="3645"/>
            <ac:picMk id="30" creationId="{6CDDD9EC-65B3-30AF-6CF4-6503036477A5}"/>
          </ac:picMkLst>
        </pc:picChg>
        <pc:picChg chg="mod topLvl">
          <ac:chgData name="Mike Rogers" userId="223e78aa-bb56-400c-bcb8-28426e0ad7f1" providerId="ADAL" clId="{BC5227AA-59D1-4F8C-8E68-CEC3670CC42A}" dt="2023-03-22T14:15:01.162" v="2" actId="165"/>
          <ac:picMkLst>
            <pc:docMk/>
            <pc:sldMk cId="836967752" sldId="3645"/>
            <ac:picMk id="37" creationId="{D8DD0608-CCF9-379B-414F-E36E89CEBB49}"/>
          </ac:picMkLst>
        </pc:picChg>
      </pc:sldChg>
    </pc:docChg>
  </pc:docChgLst>
</pc:chgInfo>
</file>

<file path=ppt/comments/modernComment_E28_F5649BDC.xml><?xml version="1.0" encoding="utf-8"?>
<p188:cmLst xmlns:a="http://schemas.openxmlformats.org/drawingml/2006/main" xmlns:r="http://schemas.openxmlformats.org/officeDocument/2006/relationships" xmlns:p188="http://schemas.microsoft.com/office/powerpoint/2018/8/main">
  <p188:cm id="{46259652-A4FA-48B9-B9B1-331FF124AF01}" authorId="{61AA4AC3-F2B8-A492-1861-D1BF01BABF84}" created="2023-01-04T10:31:19.819">
    <ac:deMkLst xmlns:ac="http://schemas.microsoft.com/office/drawing/2013/main/command">
      <pc:docMk xmlns:pc="http://schemas.microsoft.com/office/powerpoint/2013/main/command"/>
      <pc:sldMk xmlns:pc="http://schemas.microsoft.com/office/powerpoint/2013/main/command" cId="4117011420" sldId="3624"/>
      <ac:graphicFrameMk id="40" creationId="{2C6F0071-AFF2-9909-D3EB-9D7121463BF7}"/>
    </ac:deMkLst>
    <p188:txBody>
      <a:bodyPr/>
      <a:lstStyle/>
      <a:p>
        <a:r>
          <a:rPr lang="en-GB"/>
          <a:t>This table is just a content drop and needs to be properly designed </a:t>
        </a:r>
      </a:p>
    </p188:txBody>
  </p188:cm>
  <p188:cm id="{66D53E2D-126A-4620-B3EB-827C8374CB79}" authorId="{61AA4AC3-F2B8-A492-1861-D1BF01BABF84}" created="2023-01-06T08:40:19.885">
    <ac:deMkLst xmlns:ac="http://schemas.microsoft.com/office/drawing/2013/main/command">
      <pc:docMk xmlns:pc="http://schemas.microsoft.com/office/powerpoint/2013/main/command"/>
      <pc:sldMk xmlns:pc="http://schemas.microsoft.com/office/powerpoint/2013/main/command" cId="4117011420" sldId="3624"/>
      <ac:graphicFrameMk id="41" creationId="{545B93B1-8D24-B992-DA62-DFFE6E65CF83}"/>
    </ac:deMkLst>
    <p188:txBody>
      <a:bodyPr/>
      <a:lstStyle/>
      <a:p>
        <a:r>
          <a:rPr lang="en-GB"/>
          <a:t>Please can this be visual and prominent on the page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7BAFF-8427-4634-B84B-C98DF6907CF8}" type="datetimeFigureOut">
              <a:rPr lang="en-GB" smtClean="0"/>
              <a:t>21/03/2023</a:t>
            </a:fld>
            <a:endParaRPr lang="en-GB"/>
          </a:p>
        </p:txBody>
      </p:sp>
      <p:sp>
        <p:nvSpPr>
          <p:cNvPr id="4" name="Slide Image Placeholder 3"/>
          <p:cNvSpPr>
            <a:spLocks noGrp="1" noRot="1" noChangeAspect="1"/>
          </p:cNvSpPr>
          <p:nvPr>
            <p:ph type="sldImg" idx="2"/>
          </p:nvPr>
        </p:nvSpPr>
        <p:spPr>
          <a:xfrm>
            <a:off x="2025650" y="1143000"/>
            <a:ext cx="2806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C64C4-F946-463C-85FA-746473569162}" type="slidenum">
              <a:rPr lang="en-GB" smtClean="0"/>
              <a:t>‹#›</a:t>
            </a:fld>
            <a:endParaRPr lang="en-GB"/>
          </a:p>
        </p:txBody>
      </p:sp>
    </p:spTree>
    <p:extLst>
      <p:ext uri="{BB962C8B-B14F-4D97-AF65-F5344CB8AC3E}">
        <p14:creationId xmlns:p14="http://schemas.microsoft.com/office/powerpoint/2010/main" val="36609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4C64C4-F946-463C-85FA-746473569162}" type="slidenum">
              <a:rPr lang="en-GB" smtClean="0"/>
              <a:t>5</a:t>
            </a:fld>
            <a:endParaRPr lang="en-GB"/>
          </a:p>
        </p:txBody>
      </p:sp>
    </p:spTree>
    <p:extLst>
      <p:ext uri="{BB962C8B-B14F-4D97-AF65-F5344CB8AC3E}">
        <p14:creationId xmlns:p14="http://schemas.microsoft.com/office/powerpoint/2010/main" val="2639282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1">
    <p:spTree>
      <p:nvGrpSpPr>
        <p:cNvPr id="1" name=""/>
        <p:cNvGrpSpPr/>
        <p:nvPr/>
      </p:nvGrpSpPr>
      <p:grpSpPr>
        <a:xfrm>
          <a:off x="0" y="0"/>
          <a:ext cx="0" cy="0"/>
          <a:chOff x="0" y="0"/>
          <a:chExt cx="0" cy="0"/>
        </a:xfrm>
      </p:grpSpPr>
      <p:pic>
        <p:nvPicPr>
          <p:cNvPr id="11" name="Picture 10" descr="Shape, background pattern&#10;&#10;Description automatically generated">
            <a:extLst>
              <a:ext uri="{FF2B5EF4-FFF2-40B4-BE49-F238E27FC236}">
                <a16:creationId xmlns:a16="http://schemas.microsoft.com/office/drawing/2014/main" id="{18081216-5FD3-4C4A-B6BC-934483CECE71}"/>
              </a:ext>
            </a:extLst>
          </p:cNvPr>
          <p:cNvPicPr>
            <a:picLocks noChangeAspect="1"/>
          </p:cNvPicPr>
          <p:nvPr/>
        </p:nvPicPr>
        <p:blipFill rotWithShape="1">
          <a:blip r:embed="rId2">
            <a:extLst>
              <a:ext uri="{28A0092B-C50C-407E-A947-70E740481C1C}">
                <a14:useLocalDpi xmlns:a14="http://schemas.microsoft.com/office/drawing/2010/main" val="0"/>
              </a:ext>
            </a:extLst>
          </a:blip>
          <a:srcRect l="7491"/>
          <a:stretch/>
        </p:blipFill>
        <p:spPr>
          <a:xfrm>
            <a:off x="0" y="1"/>
            <a:ext cx="14400213" cy="15840073"/>
          </a:xfrm>
          <a:prstGeom prst="rect">
            <a:avLst/>
          </a:prstGeom>
        </p:spPr>
      </p:pic>
      <p:pic>
        <p:nvPicPr>
          <p:cNvPr id="6" name="image7.png">
            <a:extLst>
              <a:ext uri="{FF2B5EF4-FFF2-40B4-BE49-F238E27FC236}">
                <a16:creationId xmlns:a16="http://schemas.microsoft.com/office/drawing/2014/main" id="{4DA662AB-1E08-4A58-B6B4-341B39CC01BC}"/>
              </a:ext>
            </a:extLst>
          </p:cNvPr>
          <p:cNvPicPr>
            <a:picLocks noChangeAspect="1"/>
          </p:cNvPicPr>
          <p:nvPr/>
        </p:nvPicPr>
        <p:blipFill>
          <a:blip r:embed="rId3"/>
          <a:stretch>
            <a:fillRect/>
          </a:stretch>
        </p:blipFill>
        <p:spPr>
          <a:xfrm>
            <a:off x="1181586" y="12133032"/>
            <a:ext cx="2672932" cy="1556265"/>
          </a:xfrm>
          <a:prstGeom prst="rect">
            <a:avLst/>
          </a:prstGeom>
          <a:ln w="12700">
            <a:miter lim="400000"/>
          </a:ln>
        </p:spPr>
      </p:pic>
      <p:cxnSp>
        <p:nvCxnSpPr>
          <p:cNvPr id="7" name="Connector: Elbow 6">
            <a:extLst>
              <a:ext uri="{FF2B5EF4-FFF2-40B4-BE49-F238E27FC236}">
                <a16:creationId xmlns:a16="http://schemas.microsoft.com/office/drawing/2014/main" id="{E39ACBC5-8BDD-4514-86C0-329B13C8C35C}"/>
              </a:ext>
            </a:extLst>
          </p:cNvPr>
          <p:cNvCxnSpPr>
            <a:cxnSpLocks/>
          </p:cNvCxnSpPr>
          <p:nvPr/>
        </p:nvCxnSpPr>
        <p:spPr>
          <a:xfrm>
            <a:off x="990015" y="0"/>
            <a:ext cx="13410197" cy="14036066"/>
          </a:xfrm>
          <a:prstGeom prst="bentConnector3">
            <a:avLst>
              <a:gd name="adj1" fmla="val 0"/>
            </a:avLst>
          </a:prstGeom>
          <a:noFill/>
          <a:ln w="19050" cap="flat">
            <a:solidFill>
              <a:schemeClr val="bg2"/>
            </a:solidFill>
            <a:prstDash val="solid"/>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B2856411-01BC-4C6A-9F43-5F19A891336D}"/>
              </a:ext>
            </a:extLst>
          </p:cNvPr>
          <p:cNvCxnSpPr>
            <a:cxnSpLocks/>
          </p:cNvCxnSpPr>
          <p:nvPr/>
        </p:nvCxnSpPr>
        <p:spPr>
          <a:xfrm>
            <a:off x="1136111" y="11671636"/>
            <a:ext cx="12756306" cy="0"/>
          </a:xfrm>
          <a:prstGeom prst="line">
            <a:avLst/>
          </a:prstGeom>
          <a:noFill/>
          <a:ln w="13970" cap="flat">
            <a:gradFill flip="none" rotWithShape="1">
              <a:gsLst>
                <a:gs pos="100000">
                  <a:schemeClr val="bg1"/>
                </a:gs>
                <a:gs pos="0">
                  <a:schemeClr val="bg1">
                    <a:alpha val="19000"/>
                  </a:schemeClr>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12" name="Picture 11" descr="Diagram&#10;&#10;Description automatically generated with medium confidence">
            <a:extLst>
              <a:ext uri="{FF2B5EF4-FFF2-40B4-BE49-F238E27FC236}">
                <a16:creationId xmlns:a16="http://schemas.microsoft.com/office/drawing/2014/main" id="{0DC51938-9DA5-42AC-83B0-2BEB108229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60" t="31660" r="14830" b="24088"/>
          <a:stretch/>
        </p:blipFill>
        <p:spPr>
          <a:xfrm>
            <a:off x="1053488" y="1392094"/>
            <a:ext cx="12926719" cy="10394168"/>
          </a:xfrm>
          <a:prstGeom prst="rect">
            <a:avLst/>
          </a:prstGeom>
        </p:spPr>
      </p:pic>
      <p:sp>
        <p:nvSpPr>
          <p:cNvPr id="14" name="Text Placeholder 13">
            <a:extLst>
              <a:ext uri="{FF2B5EF4-FFF2-40B4-BE49-F238E27FC236}">
                <a16:creationId xmlns:a16="http://schemas.microsoft.com/office/drawing/2014/main" id="{44A82576-A23B-430E-81D1-85D9B4BAD636}"/>
              </a:ext>
            </a:extLst>
          </p:cNvPr>
          <p:cNvSpPr>
            <a:spLocks noGrp="1"/>
          </p:cNvSpPr>
          <p:nvPr>
            <p:ph type="body" sz="quarter" idx="10" hasCustomPrompt="1"/>
          </p:nvPr>
        </p:nvSpPr>
        <p:spPr>
          <a:xfrm>
            <a:off x="2580038" y="4869361"/>
            <a:ext cx="6720099" cy="1261335"/>
          </a:xfrm>
        </p:spPr>
        <p:txBody>
          <a:bodyPr/>
          <a:lstStyle>
            <a:lvl1pPr marL="0" indent="0">
              <a:buNone/>
              <a:defRPr>
                <a:solidFill>
                  <a:schemeClr val="bg2"/>
                </a:solidFill>
                <a:latin typeface="+mn-lt"/>
              </a:defRPr>
            </a:lvl1pPr>
            <a:lvl2pPr marL="539999" indent="0">
              <a:buNone/>
              <a:defRPr>
                <a:solidFill>
                  <a:schemeClr val="bg2"/>
                </a:solidFill>
                <a:latin typeface="+mj-lt"/>
              </a:defRPr>
            </a:lvl2pPr>
            <a:lvl3pPr marL="1079998" indent="0">
              <a:buNone/>
              <a:defRPr>
                <a:solidFill>
                  <a:schemeClr val="bg2"/>
                </a:solidFill>
                <a:latin typeface="+mj-lt"/>
              </a:defRPr>
            </a:lvl3pPr>
            <a:lvl4pPr marL="1619997" indent="0">
              <a:buNone/>
              <a:defRPr>
                <a:solidFill>
                  <a:schemeClr val="bg2"/>
                </a:solidFill>
                <a:latin typeface="+mj-lt"/>
              </a:defRPr>
            </a:lvl4pPr>
            <a:lvl5pPr marL="2159996" indent="0">
              <a:buNone/>
              <a:defRPr>
                <a:solidFill>
                  <a:schemeClr val="bg2"/>
                </a:solidFill>
                <a:latin typeface="+mj-lt"/>
              </a:defRPr>
            </a:lvl5pPr>
          </a:lstStyle>
          <a:p>
            <a:pPr lvl="0"/>
            <a:r>
              <a:rPr lang="en-US"/>
              <a:t>CLICK TO EDIT TEXT</a:t>
            </a:r>
            <a:endParaRPr lang="en-GB"/>
          </a:p>
        </p:txBody>
      </p:sp>
      <p:pic>
        <p:nvPicPr>
          <p:cNvPr id="8" name="Picture 7" descr="Shape, background pattern&#10;&#10;Description automatically generated">
            <a:extLst>
              <a:ext uri="{FF2B5EF4-FFF2-40B4-BE49-F238E27FC236}">
                <a16:creationId xmlns:a16="http://schemas.microsoft.com/office/drawing/2014/main" id="{46C03A6C-59A7-2FCC-6097-D6053E9F207C}"/>
              </a:ext>
            </a:extLst>
          </p:cNvPr>
          <p:cNvPicPr>
            <a:picLocks noChangeAspect="1"/>
          </p:cNvPicPr>
          <p:nvPr/>
        </p:nvPicPr>
        <p:blipFill rotWithShape="1">
          <a:blip r:embed="rId2">
            <a:extLst>
              <a:ext uri="{28A0092B-C50C-407E-A947-70E740481C1C}">
                <a14:useLocalDpi xmlns:a14="http://schemas.microsoft.com/office/drawing/2010/main" val="0"/>
              </a:ext>
            </a:extLst>
          </a:blip>
          <a:srcRect l="7491"/>
          <a:stretch/>
        </p:blipFill>
        <p:spPr>
          <a:xfrm>
            <a:off x="0" y="1"/>
            <a:ext cx="14400213" cy="15840073"/>
          </a:xfrm>
          <a:prstGeom prst="rect">
            <a:avLst/>
          </a:prstGeom>
        </p:spPr>
      </p:pic>
      <p:pic>
        <p:nvPicPr>
          <p:cNvPr id="10" name="image7.png">
            <a:extLst>
              <a:ext uri="{FF2B5EF4-FFF2-40B4-BE49-F238E27FC236}">
                <a16:creationId xmlns:a16="http://schemas.microsoft.com/office/drawing/2014/main" id="{8859A15C-E1EE-3C6D-054C-3671DEEEA943}"/>
              </a:ext>
            </a:extLst>
          </p:cNvPr>
          <p:cNvPicPr>
            <a:picLocks noChangeAspect="1"/>
          </p:cNvPicPr>
          <p:nvPr/>
        </p:nvPicPr>
        <p:blipFill>
          <a:blip r:embed="rId3"/>
          <a:stretch>
            <a:fillRect/>
          </a:stretch>
        </p:blipFill>
        <p:spPr>
          <a:xfrm>
            <a:off x="1181586" y="12133032"/>
            <a:ext cx="2672932" cy="1556265"/>
          </a:xfrm>
          <a:prstGeom prst="rect">
            <a:avLst/>
          </a:prstGeom>
          <a:ln w="12700">
            <a:miter lim="400000"/>
          </a:ln>
        </p:spPr>
      </p:pic>
      <p:cxnSp>
        <p:nvCxnSpPr>
          <p:cNvPr id="13" name="Connector: Elbow 12">
            <a:extLst>
              <a:ext uri="{FF2B5EF4-FFF2-40B4-BE49-F238E27FC236}">
                <a16:creationId xmlns:a16="http://schemas.microsoft.com/office/drawing/2014/main" id="{9F8FA87B-AE7D-B194-00C2-E2151AE2202A}"/>
              </a:ext>
            </a:extLst>
          </p:cNvPr>
          <p:cNvCxnSpPr>
            <a:cxnSpLocks/>
          </p:cNvCxnSpPr>
          <p:nvPr/>
        </p:nvCxnSpPr>
        <p:spPr>
          <a:xfrm>
            <a:off x="990015" y="0"/>
            <a:ext cx="13410197" cy="14036066"/>
          </a:xfrm>
          <a:prstGeom prst="bentConnector3">
            <a:avLst>
              <a:gd name="adj1" fmla="val 0"/>
            </a:avLst>
          </a:prstGeom>
          <a:noFill/>
          <a:ln w="19050" cap="flat">
            <a:solidFill>
              <a:schemeClr val="bg2"/>
            </a:solidFill>
            <a:prstDash val="solid"/>
            <a:miter lim="8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CF10A95E-D0CC-C66D-ECCE-70F1D285B432}"/>
              </a:ext>
            </a:extLst>
          </p:cNvPr>
          <p:cNvCxnSpPr>
            <a:cxnSpLocks/>
          </p:cNvCxnSpPr>
          <p:nvPr/>
        </p:nvCxnSpPr>
        <p:spPr>
          <a:xfrm>
            <a:off x="1136111" y="11671636"/>
            <a:ext cx="12756306" cy="0"/>
          </a:xfrm>
          <a:prstGeom prst="line">
            <a:avLst/>
          </a:prstGeom>
          <a:noFill/>
          <a:ln w="13970" cap="flat">
            <a:gradFill flip="none" rotWithShape="1">
              <a:gsLst>
                <a:gs pos="100000">
                  <a:schemeClr val="bg1"/>
                </a:gs>
                <a:gs pos="0">
                  <a:schemeClr val="bg1">
                    <a:alpha val="19000"/>
                  </a:schemeClr>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16" name="Picture 15" descr="Diagram&#10;&#10;Description automatically generated with medium confidence">
            <a:extLst>
              <a:ext uri="{FF2B5EF4-FFF2-40B4-BE49-F238E27FC236}">
                <a16:creationId xmlns:a16="http://schemas.microsoft.com/office/drawing/2014/main" id="{E994DF56-2520-A05D-ADB3-32D5FC48C5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60" t="31660" r="14830" b="24088"/>
          <a:stretch/>
        </p:blipFill>
        <p:spPr>
          <a:xfrm>
            <a:off x="1053488" y="1392094"/>
            <a:ext cx="12926719" cy="10394168"/>
          </a:xfrm>
          <a:prstGeom prst="rect">
            <a:avLst/>
          </a:prstGeom>
        </p:spPr>
      </p:pic>
    </p:spTree>
    <p:extLst>
      <p:ext uri="{BB962C8B-B14F-4D97-AF65-F5344CB8AC3E}">
        <p14:creationId xmlns:p14="http://schemas.microsoft.com/office/powerpoint/2010/main" val="39941624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nk Page with Icons">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CE5B32B3-CCBF-4243-ADF0-8436A6039FD6}"/>
              </a:ext>
            </a:extLst>
          </p:cNvPr>
          <p:cNvPicPr>
            <a:picLocks noChangeAspect="1"/>
          </p:cNvPicPr>
          <p:nvPr/>
        </p:nvPicPr>
        <p:blipFill rotWithShape="1">
          <a:blip r:embed="rId2">
            <a:extLst>
              <a:ext uri="{28A0092B-C50C-407E-A947-70E740481C1C}">
                <a14:useLocalDpi xmlns:a14="http://schemas.microsoft.com/office/drawing/2010/main" val="0"/>
              </a:ext>
            </a:extLst>
          </a:blip>
          <a:srcRect l="469" t="1249" r="469" b="1249"/>
          <a:stretch/>
        </p:blipFill>
        <p:spPr>
          <a:xfrm>
            <a:off x="8685131" y="0"/>
            <a:ext cx="5738310" cy="15920957"/>
          </a:xfrm>
          <a:prstGeom prst="rect">
            <a:avLst/>
          </a:prstGeom>
        </p:spPr>
      </p:pic>
      <p:cxnSp>
        <p:nvCxnSpPr>
          <p:cNvPr id="26" name="Straight Connector 25">
            <a:extLst>
              <a:ext uri="{FF2B5EF4-FFF2-40B4-BE49-F238E27FC236}">
                <a16:creationId xmlns:a16="http://schemas.microsoft.com/office/drawing/2014/main" id="{B2EFB865-84B3-4DC9-B937-93DC09AD8D2D}"/>
              </a:ext>
            </a:extLst>
          </p:cNvPr>
          <p:cNvCxnSpPr>
            <a:cxnSpLocks/>
          </p:cNvCxnSpPr>
          <p:nvPr/>
        </p:nvCxnSpPr>
        <p:spPr>
          <a:xfrm>
            <a:off x="0" y="2644618"/>
            <a:ext cx="2460036" cy="0"/>
          </a:xfrm>
          <a:prstGeom prst="line">
            <a:avLst/>
          </a:prstGeom>
          <a:noFill/>
          <a:ln w="19050" cap="flat">
            <a:gradFill flip="none" rotWithShape="1">
              <a:gsLst>
                <a:gs pos="0">
                  <a:schemeClr val="tx1"/>
                </a:gs>
                <a:gs pos="100000">
                  <a:schemeClr val="accent4"/>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B1563629-EE41-4436-A4DA-EC2CF26C693E}"/>
              </a:ext>
            </a:extLst>
          </p:cNvPr>
          <p:cNvCxnSpPr>
            <a:cxnSpLocks/>
          </p:cNvCxnSpPr>
          <p:nvPr/>
        </p:nvCxnSpPr>
        <p:spPr>
          <a:xfrm>
            <a:off x="836079" y="2644618"/>
            <a:ext cx="0" cy="13195457"/>
          </a:xfrm>
          <a:prstGeom prst="line">
            <a:avLst/>
          </a:prstGeom>
          <a:noFill/>
          <a:ln w="19050" cap="flat">
            <a:gradFill flip="none" rotWithShape="1">
              <a:gsLst>
                <a:gs pos="98000">
                  <a:schemeClr val="tx1"/>
                </a:gs>
                <a:gs pos="0">
                  <a:schemeClr val="accent4"/>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34" name="Rectangle 33">
            <a:extLst>
              <a:ext uri="{FF2B5EF4-FFF2-40B4-BE49-F238E27FC236}">
                <a16:creationId xmlns:a16="http://schemas.microsoft.com/office/drawing/2014/main" id="{22359373-2268-4138-BCDD-80D2FCF89123}"/>
              </a:ext>
            </a:extLst>
          </p:cNvPr>
          <p:cNvSpPr/>
          <p:nvPr/>
        </p:nvSpPr>
        <p:spPr>
          <a:xfrm>
            <a:off x="9427444" y="2306230"/>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5" name="Rectangle 34">
            <a:extLst>
              <a:ext uri="{FF2B5EF4-FFF2-40B4-BE49-F238E27FC236}">
                <a16:creationId xmlns:a16="http://schemas.microsoft.com/office/drawing/2014/main" id="{FA0677C6-989C-41D5-883C-7FFA601B26CF}"/>
              </a:ext>
            </a:extLst>
          </p:cNvPr>
          <p:cNvSpPr/>
          <p:nvPr/>
        </p:nvSpPr>
        <p:spPr>
          <a:xfrm>
            <a:off x="9427444" y="5076411"/>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6" name="Rectangle 35">
            <a:extLst>
              <a:ext uri="{FF2B5EF4-FFF2-40B4-BE49-F238E27FC236}">
                <a16:creationId xmlns:a16="http://schemas.microsoft.com/office/drawing/2014/main" id="{D5D45EAA-134F-41C9-B96A-447A6EF38D82}"/>
              </a:ext>
            </a:extLst>
          </p:cNvPr>
          <p:cNvSpPr/>
          <p:nvPr/>
        </p:nvSpPr>
        <p:spPr>
          <a:xfrm>
            <a:off x="9427444" y="11100943"/>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7" name="Rectangle 36">
            <a:extLst>
              <a:ext uri="{FF2B5EF4-FFF2-40B4-BE49-F238E27FC236}">
                <a16:creationId xmlns:a16="http://schemas.microsoft.com/office/drawing/2014/main" id="{6B785BBB-E2BF-4BDD-84E2-F6673DC3F904}"/>
              </a:ext>
            </a:extLst>
          </p:cNvPr>
          <p:cNvSpPr/>
          <p:nvPr/>
        </p:nvSpPr>
        <p:spPr>
          <a:xfrm>
            <a:off x="9427444" y="8117588"/>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8" name="Rectangle 37">
            <a:extLst>
              <a:ext uri="{FF2B5EF4-FFF2-40B4-BE49-F238E27FC236}">
                <a16:creationId xmlns:a16="http://schemas.microsoft.com/office/drawing/2014/main" id="{A39A3E24-A210-4C4D-969E-56E2646CBC76}"/>
              </a:ext>
            </a:extLst>
          </p:cNvPr>
          <p:cNvSpPr/>
          <p:nvPr/>
        </p:nvSpPr>
        <p:spPr>
          <a:xfrm>
            <a:off x="409647" y="2941962"/>
            <a:ext cx="297718"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39" name="Connector: Elbow 38">
            <a:extLst>
              <a:ext uri="{FF2B5EF4-FFF2-40B4-BE49-F238E27FC236}">
                <a16:creationId xmlns:a16="http://schemas.microsoft.com/office/drawing/2014/main" id="{E5348211-7B7E-4851-8504-236F0E663F23}"/>
              </a:ext>
            </a:extLst>
          </p:cNvPr>
          <p:cNvCxnSpPr>
            <a:cxnSpLocks/>
          </p:cNvCxnSpPr>
          <p:nvPr/>
        </p:nvCxnSpPr>
        <p:spPr>
          <a:xfrm rot="5400000" flipH="1" flipV="1">
            <a:off x="3992257" y="3509143"/>
            <a:ext cx="14156451" cy="5633259"/>
          </a:xfrm>
          <a:prstGeom prst="bentConnector3">
            <a:avLst>
              <a:gd name="adj1" fmla="val -8019"/>
            </a:avLst>
          </a:prstGeom>
          <a:noFill/>
          <a:ln w="158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3" name="Title 2">
            <a:extLst>
              <a:ext uri="{FF2B5EF4-FFF2-40B4-BE49-F238E27FC236}">
                <a16:creationId xmlns:a16="http://schemas.microsoft.com/office/drawing/2014/main" id="{D748999E-3119-4C5B-80D2-F9B4C4395B15}"/>
              </a:ext>
            </a:extLst>
          </p:cNvPr>
          <p:cNvSpPr>
            <a:spLocks noGrp="1"/>
          </p:cNvSpPr>
          <p:nvPr>
            <p:ph type="title" hasCustomPrompt="1"/>
          </p:nvPr>
        </p:nvSpPr>
        <p:spPr>
          <a:xfrm>
            <a:off x="1080017" y="1026672"/>
            <a:ext cx="6750735" cy="1529946"/>
          </a:xfrm>
        </p:spPr>
        <p:txBody>
          <a:bodyPr>
            <a:normAutofit/>
          </a:bodyPr>
          <a:lstStyle>
            <a:lvl1pPr>
              <a:defRPr sz="2835">
                <a:latin typeface="+mj-lt"/>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8C9F82D9-2AC3-4AB5-82D2-3C35B7528A93}"/>
              </a:ext>
            </a:extLst>
          </p:cNvPr>
          <p:cNvSpPr>
            <a:spLocks noGrp="1"/>
          </p:cNvSpPr>
          <p:nvPr>
            <p:ph type="body" sz="quarter" idx="10"/>
          </p:nvPr>
        </p:nvSpPr>
        <p:spPr>
          <a:xfrm>
            <a:off x="1080018" y="3168028"/>
            <a:ext cx="6750735" cy="8448028"/>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12" descr="Background pattern&#10;&#10;Description automatically generated">
            <a:extLst>
              <a:ext uri="{FF2B5EF4-FFF2-40B4-BE49-F238E27FC236}">
                <a16:creationId xmlns:a16="http://schemas.microsoft.com/office/drawing/2014/main" id="{6C222BFC-B6A3-E351-C71B-6B3E81388AA4}"/>
              </a:ext>
            </a:extLst>
          </p:cNvPr>
          <p:cNvPicPr>
            <a:picLocks noChangeAspect="1"/>
          </p:cNvPicPr>
          <p:nvPr/>
        </p:nvPicPr>
        <p:blipFill rotWithShape="1">
          <a:blip r:embed="rId2">
            <a:extLst>
              <a:ext uri="{28A0092B-C50C-407E-A947-70E740481C1C}">
                <a14:useLocalDpi xmlns:a14="http://schemas.microsoft.com/office/drawing/2010/main" val="0"/>
              </a:ext>
            </a:extLst>
          </a:blip>
          <a:srcRect l="469" t="1249" r="469" b="1249"/>
          <a:stretch/>
        </p:blipFill>
        <p:spPr>
          <a:xfrm>
            <a:off x="8685131" y="0"/>
            <a:ext cx="5738310" cy="15920957"/>
          </a:xfrm>
          <a:prstGeom prst="rect">
            <a:avLst/>
          </a:prstGeom>
        </p:spPr>
      </p:pic>
      <p:cxnSp>
        <p:nvCxnSpPr>
          <p:cNvPr id="15" name="Straight Connector 14">
            <a:extLst>
              <a:ext uri="{FF2B5EF4-FFF2-40B4-BE49-F238E27FC236}">
                <a16:creationId xmlns:a16="http://schemas.microsoft.com/office/drawing/2014/main" id="{8C73AFEF-3917-D520-72DB-C367D5DC3C82}"/>
              </a:ext>
            </a:extLst>
          </p:cNvPr>
          <p:cNvCxnSpPr>
            <a:cxnSpLocks/>
          </p:cNvCxnSpPr>
          <p:nvPr/>
        </p:nvCxnSpPr>
        <p:spPr>
          <a:xfrm>
            <a:off x="0" y="2644618"/>
            <a:ext cx="2460036" cy="0"/>
          </a:xfrm>
          <a:prstGeom prst="line">
            <a:avLst/>
          </a:prstGeom>
          <a:noFill/>
          <a:ln w="19050" cap="flat">
            <a:gradFill flip="none" rotWithShape="1">
              <a:gsLst>
                <a:gs pos="0">
                  <a:schemeClr val="tx1"/>
                </a:gs>
                <a:gs pos="100000">
                  <a:schemeClr val="accent4"/>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1178E11C-95DF-278E-AEE9-56C78346781E}"/>
              </a:ext>
            </a:extLst>
          </p:cNvPr>
          <p:cNvCxnSpPr>
            <a:cxnSpLocks/>
          </p:cNvCxnSpPr>
          <p:nvPr/>
        </p:nvCxnSpPr>
        <p:spPr>
          <a:xfrm>
            <a:off x="836079" y="2644618"/>
            <a:ext cx="0" cy="13195457"/>
          </a:xfrm>
          <a:prstGeom prst="line">
            <a:avLst/>
          </a:prstGeom>
          <a:noFill/>
          <a:ln w="19050" cap="flat">
            <a:gradFill flip="none" rotWithShape="1">
              <a:gsLst>
                <a:gs pos="98000">
                  <a:schemeClr val="tx1"/>
                </a:gs>
                <a:gs pos="0">
                  <a:schemeClr val="accent4"/>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7" name="Rectangle 16">
            <a:extLst>
              <a:ext uri="{FF2B5EF4-FFF2-40B4-BE49-F238E27FC236}">
                <a16:creationId xmlns:a16="http://schemas.microsoft.com/office/drawing/2014/main" id="{A9D9DD56-994C-D0B7-F500-20DFEED2833A}"/>
              </a:ext>
            </a:extLst>
          </p:cNvPr>
          <p:cNvSpPr/>
          <p:nvPr/>
        </p:nvSpPr>
        <p:spPr>
          <a:xfrm>
            <a:off x="9427444" y="2306230"/>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18" name="Rectangle 17">
            <a:extLst>
              <a:ext uri="{FF2B5EF4-FFF2-40B4-BE49-F238E27FC236}">
                <a16:creationId xmlns:a16="http://schemas.microsoft.com/office/drawing/2014/main" id="{4FC4CE0C-1E27-964D-2A83-E078C1E6EC71}"/>
              </a:ext>
            </a:extLst>
          </p:cNvPr>
          <p:cNvSpPr/>
          <p:nvPr/>
        </p:nvSpPr>
        <p:spPr>
          <a:xfrm>
            <a:off x="9427444" y="5076411"/>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19" name="Rectangle 18">
            <a:extLst>
              <a:ext uri="{FF2B5EF4-FFF2-40B4-BE49-F238E27FC236}">
                <a16:creationId xmlns:a16="http://schemas.microsoft.com/office/drawing/2014/main" id="{205B0359-3DA6-8DDF-4B79-EF43E463F1BB}"/>
              </a:ext>
            </a:extLst>
          </p:cNvPr>
          <p:cNvSpPr/>
          <p:nvPr/>
        </p:nvSpPr>
        <p:spPr>
          <a:xfrm>
            <a:off x="9427444" y="11100943"/>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0" name="Rectangle 19">
            <a:extLst>
              <a:ext uri="{FF2B5EF4-FFF2-40B4-BE49-F238E27FC236}">
                <a16:creationId xmlns:a16="http://schemas.microsoft.com/office/drawing/2014/main" id="{880F0549-6C02-095F-851E-2FC8F39F2B24}"/>
              </a:ext>
            </a:extLst>
          </p:cNvPr>
          <p:cNvSpPr/>
          <p:nvPr/>
        </p:nvSpPr>
        <p:spPr>
          <a:xfrm>
            <a:off x="9427444" y="8117588"/>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1" name="Rectangle 20">
            <a:extLst>
              <a:ext uri="{FF2B5EF4-FFF2-40B4-BE49-F238E27FC236}">
                <a16:creationId xmlns:a16="http://schemas.microsoft.com/office/drawing/2014/main" id="{AD7CFDF0-A9C0-1E7C-370E-4AC06C3C90F3}"/>
              </a:ext>
            </a:extLst>
          </p:cNvPr>
          <p:cNvSpPr/>
          <p:nvPr/>
        </p:nvSpPr>
        <p:spPr>
          <a:xfrm>
            <a:off x="409647" y="2941962"/>
            <a:ext cx="297718"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22" name="Connector: Elbow 21">
            <a:extLst>
              <a:ext uri="{FF2B5EF4-FFF2-40B4-BE49-F238E27FC236}">
                <a16:creationId xmlns:a16="http://schemas.microsoft.com/office/drawing/2014/main" id="{658BFF39-7D2D-9E8B-E557-AD3215A92F8E}"/>
              </a:ext>
            </a:extLst>
          </p:cNvPr>
          <p:cNvCxnSpPr>
            <a:cxnSpLocks/>
          </p:cNvCxnSpPr>
          <p:nvPr/>
        </p:nvCxnSpPr>
        <p:spPr>
          <a:xfrm rot="5400000" flipH="1" flipV="1">
            <a:off x="3992257" y="3509143"/>
            <a:ext cx="14156451" cy="5633259"/>
          </a:xfrm>
          <a:prstGeom prst="bentConnector3">
            <a:avLst>
              <a:gd name="adj1" fmla="val -8019"/>
            </a:avLst>
          </a:prstGeom>
          <a:noFill/>
          <a:ln w="158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2778437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urple Page with Icons 2">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EF8F907C-D701-435F-9A70-565F2CF0A2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 t="1017" r="654" b="2717"/>
          <a:stretch/>
        </p:blipFill>
        <p:spPr>
          <a:xfrm>
            <a:off x="8786944" y="1"/>
            <a:ext cx="5633260" cy="15834636"/>
          </a:xfrm>
          <a:prstGeom prst="rect">
            <a:avLst/>
          </a:prstGeom>
        </p:spPr>
      </p:pic>
      <p:cxnSp>
        <p:nvCxnSpPr>
          <p:cNvPr id="26" name="Straight Connector 25">
            <a:extLst>
              <a:ext uri="{FF2B5EF4-FFF2-40B4-BE49-F238E27FC236}">
                <a16:creationId xmlns:a16="http://schemas.microsoft.com/office/drawing/2014/main" id="{B2EFB865-84B3-4DC9-B937-93DC09AD8D2D}"/>
              </a:ext>
            </a:extLst>
          </p:cNvPr>
          <p:cNvCxnSpPr>
            <a:cxnSpLocks/>
          </p:cNvCxnSpPr>
          <p:nvPr/>
        </p:nvCxnSpPr>
        <p:spPr>
          <a:xfrm>
            <a:off x="0" y="2644618"/>
            <a:ext cx="2460036" cy="0"/>
          </a:xfrm>
          <a:prstGeom prst="line">
            <a:avLst/>
          </a:prstGeom>
          <a:noFill/>
          <a:ln w="19050" cap="flat">
            <a:gradFill flip="none" rotWithShape="1">
              <a:gsLst>
                <a:gs pos="0">
                  <a:schemeClr val="tx1"/>
                </a:gs>
                <a:gs pos="100000">
                  <a:schemeClr val="accent6"/>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B1563629-EE41-4436-A4DA-EC2CF26C693E}"/>
              </a:ext>
            </a:extLst>
          </p:cNvPr>
          <p:cNvCxnSpPr>
            <a:cxnSpLocks/>
          </p:cNvCxnSpPr>
          <p:nvPr/>
        </p:nvCxnSpPr>
        <p:spPr>
          <a:xfrm>
            <a:off x="836079" y="2644618"/>
            <a:ext cx="0" cy="13195457"/>
          </a:xfrm>
          <a:prstGeom prst="line">
            <a:avLst/>
          </a:prstGeom>
          <a:noFill/>
          <a:ln w="19050" cap="flat">
            <a:gradFill flip="none" rotWithShape="1">
              <a:gsLst>
                <a:gs pos="98000">
                  <a:schemeClr val="tx1"/>
                </a:gs>
                <a:gs pos="0">
                  <a:schemeClr val="accent6"/>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34" name="Rectangle 33">
            <a:extLst>
              <a:ext uri="{FF2B5EF4-FFF2-40B4-BE49-F238E27FC236}">
                <a16:creationId xmlns:a16="http://schemas.microsoft.com/office/drawing/2014/main" id="{22359373-2268-4138-BCDD-80D2FCF89123}"/>
              </a:ext>
            </a:extLst>
          </p:cNvPr>
          <p:cNvSpPr/>
          <p:nvPr/>
        </p:nvSpPr>
        <p:spPr>
          <a:xfrm>
            <a:off x="9427444" y="2306230"/>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5" name="Rectangle 34">
            <a:extLst>
              <a:ext uri="{FF2B5EF4-FFF2-40B4-BE49-F238E27FC236}">
                <a16:creationId xmlns:a16="http://schemas.microsoft.com/office/drawing/2014/main" id="{FA0677C6-989C-41D5-883C-7FFA601B26CF}"/>
              </a:ext>
            </a:extLst>
          </p:cNvPr>
          <p:cNvSpPr/>
          <p:nvPr/>
        </p:nvSpPr>
        <p:spPr>
          <a:xfrm>
            <a:off x="9427444" y="5076411"/>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6" name="Rectangle 35">
            <a:extLst>
              <a:ext uri="{FF2B5EF4-FFF2-40B4-BE49-F238E27FC236}">
                <a16:creationId xmlns:a16="http://schemas.microsoft.com/office/drawing/2014/main" id="{D5D45EAA-134F-41C9-B96A-447A6EF38D82}"/>
              </a:ext>
            </a:extLst>
          </p:cNvPr>
          <p:cNvSpPr/>
          <p:nvPr/>
        </p:nvSpPr>
        <p:spPr>
          <a:xfrm>
            <a:off x="9427444" y="11100943"/>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7" name="Rectangle 36">
            <a:extLst>
              <a:ext uri="{FF2B5EF4-FFF2-40B4-BE49-F238E27FC236}">
                <a16:creationId xmlns:a16="http://schemas.microsoft.com/office/drawing/2014/main" id="{6B785BBB-E2BF-4BDD-84E2-F6673DC3F904}"/>
              </a:ext>
            </a:extLst>
          </p:cNvPr>
          <p:cNvSpPr/>
          <p:nvPr/>
        </p:nvSpPr>
        <p:spPr>
          <a:xfrm>
            <a:off x="9427444" y="8117588"/>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8" name="Rectangle 37">
            <a:extLst>
              <a:ext uri="{FF2B5EF4-FFF2-40B4-BE49-F238E27FC236}">
                <a16:creationId xmlns:a16="http://schemas.microsoft.com/office/drawing/2014/main" id="{A39A3E24-A210-4C4D-969E-56E2646CBC76}"/>
              </a:ext>
            </a:extLst>
          </p:cNvPr>
          <p:cNvSpPr/>
          <p:nvPr/>
        </p:nvSpPr>
        <p:spPr>
          <a:xfrm>
            <a:off x="409647" y="2941962"/>
            <a:ext cx="297718"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39" name="Connector: Elbow 38">
            <a:extLst>
              <a:ext uri="{FF2B5EF4-FFF2-40B4-BE49-F238E27FC236}">
                <a16:creationId xmlns:a16="http://schemas.microsoft.com/office/drawing/2014/main" id="{E5348211-7B7E-4851-8504-236F0E663F23}"/>
              </a:ext>
            </a:extLst>
          </p:cNvPr>
          <p:cNvCxnSpPr>
            <a:cxnSpLocks/>
          </p:cNvCxnSpPr>
          <p:nvPr/>
        </p:nvCxnSpPr>
        <p:spPr>
          <a:xfrm rot="5400000" flipH="1" flipV="1">
            <a:off x="3977258" y="3638989"/>
            <a:ext cx="14156451" cy="5633259"/>
          </a:xfrm>
          <a:prstGeom prst="bentConnector3">
            <a:avLst>
              <a:gd name="adj1" fmla="val -8019"/>
            </a:avLst>
          </a:prstGeom>
          <a:noFill/>
          <a:ln w="158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3" name="Title 2">
            <a:extLst>
              <a:ext uri="{FF2B5EF4-FFF2-40B4-BE49-F238E27FC236}">
                <a16:creationId xmlns:a16="http://schemas.microsoft.com/office/drawing/2014/main" id="{D748999E-3119-4C5B-80D2-F9B4C4395B15}"/>
              </a:ext>
            </a:extLst>
          </p:cNvPr>
          <p:cNvSpPr>
            <a:spLocks noGrp="1"/>
          </p:cNvSpPr>
          <p:nvPr>
            <p:ph type="title" hasCustomPrompt="1"/>
          </p:nvPr>
        </p:nvSpPr>
        <p:spPr>
          <a:xfrm>
            <a:off x="1080017" y="1026672"/>
            <a:ext cx="6750735" cy="1529946"/>
          </a:xfrm>
        </p:spPr>
        <p:txBody>
          <a:bodyPr>
            <a:normAutofit/>
          </a:bodyPr>
          <a:lstStyle>
            <a:lvl1pPr>
              <a:defRPr sz="2835">
                <a:latin typeface="+mj-lt"/>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8C9F82D9-2AC3-4AB5-82D2-3C35B7528A93}"/>
              </a:ext>
            </a:extLst>
          </p:cNvPr>
          <p:cNvSpPr>
            <a:spLocks noGrp="1"/>
          </p:cNvSpPr>
          <p:nvPr>
            <p:ph type="body" sz="quarter" idx="10"/>
          </p:nvPr>
        </p:nvSpPr>
        <p:spPr>
          <a:xfrm>
            <a:off x="1080018" y="3168028"/>
            <a:ext cx="6750735" cy="8448028"/>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Shape, rectangle&#10;&#10;Description automatically generated">
            <a:extLst>
              <a:ext uri="{FF2B5EF4-FFF2-40B4-BE49-F238E27FC236}">
                <a16:creationId xmlns:a16="http://schemas.microsoft.com/office/drawing/2014/main" id="{CC540E4F-21E9-1413-BAF2-6BF75C2C3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 t="1017" r="654" b="2717"/>
          <a:stretch/>
        </p:blipFill>
        <p:spPr>
          <a:xfrm>
            <a:off x="8786944" y="1"/>
            <a:ext cx="5633260" cy="15834636"/>
          </a:xfrm>
          <a:prstGeom prst="rect">
            <a:avLst/>
          </a:prstGeom>
        </p:spPr>
      </p:pic>
      <p:cxnSp>
        <p:nvCxnSpPr>
          <p:cNvPr id="15" name="Straight Connector 14">
            <a:extLst>
              <a:ext uri="{FF2B5EF4-FFF2-40B4-BE49-F238E27FC236}">
                <a16:creationId xmlns:a16="http://schemas.microsoft.com/office/drawing/2014/main" id="{151360F8-B241-B8AA-792D-9D164CE3DD98}"/>
              </a:ext>
            </a:extLst>
          </p:cNvPr>
          <p:cNvCxnSpPr>
            <a:cxnSpLocks/>
          </p:cNvCxnSpPr>
          <p:nvPr/>
        </p:nvCxnSpPr>
        <p:spPr>
          <a:xfrm>
            <a:off x="0" y="2644618"/>
            <a:ext cx="2460036" cy="0"/>
          </a:xfrm>
          <a:prstGeom prst="line">
            <a:avLst/>
          </a:prstGeom>
          <a:noFill/>
          <a:ln w="19050" cap="flat">
            <a:gradFill flip="none" rotWithShape="1">
              <a:gsLst>
                <a:gs pos="0">
                  <a:schemeClr val="tx1"/>
                </a:gs>
                <a:gs pos="100000">
                  <a:schemeClr val="accent6"/>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A5A563FD-94A3-F095-C5C7-0E3C77A2FA6B}"/>
              </a:ext>
            </a:extLst>
          </p:cNvPr>
          <p:cNvCxnSpPr>
            <a:cxnSpLocks/>
          </p:cNvCxnSpPr>
          <p:nvPr/>
        </p:nvCxnSpPr>
        <p:spPr>
          <a:xfrm>
            <a:off x="836079" y="2644618"/>
            <a:ext cx="0" cy="13195457"/>
          </a:xfrm>
          <a:prstGeom prst="line">
            <a:avLst/>
          </a:prstGeom>
          <a:noFill/>
          <a:ln w="19050" cap="flat">
            <a:gradFill flip="none" rotWithShape="1">
              <a:gsLst>
                <a:gs pos="98000">
                  <a:schemeClr val="tx1"/>
                </a:gs>
                <a:gs pos="0">
                  <a:schemeClr val="accent6"/>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7" name="Rectangle 16">
            <a:extLst>
              <a:ext uri="{FF2B5EF4-FFF2-40B4-BE49-F238E27FC236}">
                <a16:creationId xmlns:a16="http://schemas.microsoft.com/office/drawing/2014/main" id="{F59FAA0F-7157-46F1-F9BF-5181A0AB95B6}"/>
              </a:ext>
            </a:extLst>
          </p:cNvPr>
          <p:cNvSpPr/>
          <p:nvPr/>
        </p:nvSpPr>
        <p:spPr>
          <a:xfrm>
            <a:off x="9427444" y="2306230"/>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18" name="Rectangle 17">
            <a:extLst>
              <a:ext uri="{FF2B5EF4-FFF2-40B4-BE49-F238E27FC236}">
                <a16:creationId xmlns:a16="http://schemas.microsoft.com/office/drawing/2014/main" id="{046D863E-D8B8-A0F6-827E-3BC2599B55C4}"/>
              </a:ext>
            </a:extLst>
          </p:cNvPr>
          <p:cNvSpPr/>
          <p:nvPr/>
        </p:nvSpPr>
        <p:spPr>
          <a:xfrm>
            <a:off x="9427444" y="5076411"/>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19" name="Rectangle 18">
            <a:extLst>
              <a:ext uri="{FF2B5EF4-FFF2-40B4-BE49-F238E27FC236}">
                <a16:creationId xmlns:a16="http://schemas.microsoft.com/office/drawing/2014/main" id="{42FBFC6B-FF8D-C9C3-7ADF-2F95594649E8}"/>
              </a:ext>
            </a:extLst>
          </p:cNvPr>
          <p:cNvSpPr/>
          <p:nvPr/>
        </p:nvSpPr>
        <p:spPr>
          <a:xfrm>
            <a:off x="9427444" y="11100943"/>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0" name="Rectangle 19">
            <a:extLst>
              <a:ext uri="{FF2B5EF4-FFF2-40B4-BE49-F238E27FC236}">
                <a16:creationId xmlns:a16="http://schemas.microsoft.com/office/drawing/2014/main" id="{5987099D-F451-EE35-E4C7-36CB842D9930}"/>
              </a:ext>
            </a:extLst>
          </p:cNvPr>
          <p:cNvSpPr/>
          <p:nvPr/>
        </p:nvSpPr>
        <p:spPr>
          <a:xfrm>
            <a:off x="9427444" y="8117588"/>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1" name="Rectangle 20">
            <a:extLst>
              <a:ext uri="{FF2B5EF4-FFF2-40B4-BE49-F238E27FC236}">
                <a16:creationId xmlns:a16="http://schemas.microsoft.com/office/drawing/2014/main" id="{A7631205-1075-59A2-AC4A-F84CC07EC5D2}"/>
              </a:ext>
            </a:extLst>
          </p:cNvPr>
          <p:cNvSpPr/>
          <p:nvPr/>
        </p:nvSpPr>
        <p:spPr>
          <a:xfrm>
            <a:off x="409647" y="2941962"/>
            <a:ext cx="297718"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22" name="Connector: Elbow 21">
            <a:extLst>
              <a:ext uri="{FF2B5EF4-FFF2-40B4-BE49-F238E27FC236}">
                <a16:creationId xmlns:a16="http://schemas.microsoft.com/office/drawing/2014/main" id="{44A60167-3DC9-D4BE-99BF-D05A0478A35C}"/>
              </a:ext>
            </a:extLst>
          </p:cNvPr>
          <p:cNvCxnSpPr>
            <a:cxnSpLocks/>
          </p:cNvCxnSpPr>
          <p:nvPr/>
        </p:nvCxnSpPr>
        <p:spPr>
          <a:xfrm rot="5400000" flipH="1" flipV="1">
            <a:off x="3977258" y="3638989"/>
            <a:ext cx="14156451" cy="5633259"/>
          </a:xfrm>
          <a:prstGeom prst="bentConnector3">
            <a:avLst>
              <a:gd name="adj1" fmla="val -8019"/>
            </a:avLst>
          </a:prstGeom>
          <a:noFill/>
          <a:ln w="158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1866843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urple and Teal Page with Icons ">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A4428A1B-2E5F-425D-9E0A-71BD8BF92F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998" t="15410" r="7681" b="26629"/>
          <a:stretch/>
        </p:blipFill>
        <p:spPr>
          <a:xfrm rot="5400000">
            <a:off x="3667529" y="5099426"/>
            <a:ext cx="15832111" cy="5633259"/>
          </a:xfrm>
          <a:prstGeom prst="rect">
            <a:avLst/>
          </a:prstGeom>
        </p:spPr>
      </p:pic>
      <p:cxnSp>
        <p:nvCxnSpPr>
          <p:cNvPr id="26" name="Straight Connector 25">
            <a:extLst>
              <a:ext uri="{FF2B5EF4-FFF2-40B4-BE49-F238E27FC236}">
                <a16:creationId xmlns:a16="http://schemas.microsoft.com/office/drawing/2014/main" id="{B2EFB865-84B3-4DC9-B937-93DC09AD8D2D}"/>
              </a:ext>
            </a:extLst>
          </p:cNvPr>
          <p:cNvCxnSpPr>
            <a:cxnSpLocks/>
          </p:cNvCxnSpPr>
          <p:nvPr/>
        </p:nvCxnSpPr>
        <p:spPr>
          <a:xfrm>
            <a:off x="0" y="2644618"/>
            <a:ext cx="2460036" cy="0"/>
          </a:xfrm>
          <a:prstGeom prst="line">
            <a:avLst/>
          </a:prstGeom>
          <a:noFill/>
          <a:ln w="19050" cap="flat">
            <a:gradFill flip="none" rotWithShape="1">
              <a:gsLst>
                <a:gs pos="0">
                  <a:schemeClr val="accent2"/>
                </a:gs>
                <a:gs pos="100000">
                  <a:schemeClr val="accent6"/>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B1563629-EE41-4436-A4DA-EC2CF26C693E}"/>
              </a:ext>
            </a:extLst>
          </p:cNvPr>
          <p:cNvCxnSpPr>
            <a:cxnSpLocks/>
          </p:cNvCxnSpPr>
          <p:nvPr/>
        </p:nvCxnSpPr>
        <p:spPr>
          <a:xfrm>
            <a:off x="836079" y="2644618"/>
            <a:ext cx="0" cy="13195457"/>
          </a:xfrm>
          <a:prstGeom prst="line">
            <a:avLst/>
          </a:prstGeom>
          <a:noFill/>
          <a:ln w="19050" cap="flat">
            <a:gradFill flip="none" rotWithShape="1">
              <a:gsLst>
                <a:gs pos="98000">
                  <a:schemeClr val="accent2"/>
                </a:gs>
                <a:gs pos="0">
                  <a:schemeClr val="accent6"/>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34" name="Rectangle 33">
            <a:extLst>
              <a:ext uri="{FF2B5EF4-FFF2-40B4-BE49-F238E27FC236}">
                <a16:creationId xmlns:a16="http://schemas.microsoft.com/office/drawing/2014/main" id="{22359373-2268-4138-BCDD-80D2FCF89123}"/>
              </a:ext>
            </a:extLst>
          </p:cNvPr>
          <p:cNvSpPr/>
          <p:nvPr/>
        </p:nvSpPr>
        <p:spPr>
          <a:xfrm>
            <a:off x="9427444" y="2306230"/>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5" name="Rectangle 34">
            <a:extLst>
              <a:ext uri="{FF2B5EF4-FFF2-40B4-BE49-F238E27FC236}">
                <a16:creationId xmlns:a16="http://schemas.microsoft.com/office/drawing/2014/main" id="{FA0677C6-989C-41D5-883C-7FFA601B26CF}"/>
              </a:ext>
            </a:extLst>
          </p:cNvPr>
          <p:cNvSpPr/>
          <p:nvPr/>
        </p:nvSpPr>
        <p:spPr>
          <a:xfrm>
            <a:off x="9427444" y="5076411"/>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6" name="Rectangle 35">
            <a:extLst>
              <a:ext uri="{FF2B5EF4-FFF2-40B4-BE49-F238E27FC236}">
                <a16:creationId xmlns:a16="http://schemas.microsoft.com/office/drawing/2014/main" id="{D5D45EAA-134F-41C9-B96A-447A6EF38D82}"/>
              </a:ext>
            </a:extLst>
          </p:cNvPr>
          <p:cNvSpPr/>
          <p:nvPr/>
        </p:nvSpPr>
        <p:spPr>
          <a:xfrm>
            <a:off x="9427444" y="11100943"/>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7" name="Rectangle 36">
            <a:extLst>
              <a:ext uri="{FF2B5EF4-FFF2-40B4-BE49-F238E27FC236}">
                <a16:creationId xmlns:a16="http://schemas.microsoft.com/office/drawing/2014/main" id="{6B785BBB-E2BF-4BDD-84E2-F6673DC3F904}"/>
              </a:ext>
            </a:extLst>
          </p:cNvPr>
          <p:cNvSpPr/>
          <p:nvPr/>
        </p:nvSpPr>
        <p:spPr>
          <a:xfrm>
            <a:off x="9427444" y="8117588"/>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8" name="Rectangle 37">
            <a:extLst>
              <a:ext uri="{FF2B5EF4-FFF2-40B4-BE49-F238E27FC236}">
                <a16:creationId xmlns:a16="http://schemas.microsoft.com/office/drawing/2014/main" id="{A39A3E24-A210-4C4D-969E-56E2646CBC76}"/>
              </a:ext>
            </a:extLst>
          </p:cNvPr>
          <p:cNvSpPr/>
          <p:nvPr/>
        </p:nvSpPr>
        <p:spPr>
          <a:xfrm>
            <a:off x="409647" y="2941962"/>
            <a:ext cx="297718" cy="436196"/>
          </a:xfrm>
          <a:prstGeom prst="rect">
            <a:avLst/>
          </a:prstGeom>
          <a:solidFill>
            <a:srgbClr val="FFFFFF"/>
          </a:solidFill>
          <a:ln w="12700"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39" name="Connector: Elbow 38">
            <a:extLst>
              <a:ext uri="{FF2B5EF4-FFF2-40B4-BE49-F238E27FC236}">
                <a16:creationId xmlns:a16="http://schemas.microsoft.com/office/drawing/2014/main" id="{E5348211-7B7E-4851-8504-236F0E663F23}"/>
              </a:ext>
            </a:extLst>
          </p:cNvPr>
          <p:cNvCxnSpPr>
            <a:cxnSpLocks/>
          </p:cNvCxnSpPr>
          <p:nvPr/>
        </p:nvCxnSpPr>
        <p:spPr>
          <a:xfrm rot="5400000" flipH="1" flipV="1">
            <a:off x="3977258" y="3638989"/>
            <a:ext cx="14156451" cy="5633259"/>
          </a:xfrm>
          <a:prstGeom prst="bentConnector3">
            <a:avLst>
              <a:gd name="adj1" fmla="val -8019"/>
            </a:avLst>
          </a:prstGeom>
          <a:noFill/>
          <a:ln w="158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3" name="Title 2">
            <a:extLst>
              <a:ext uri="{FF2B5EF4-FFF2-40B4-BE49-F238E27FC236}">
                <a16:creationId xmlns:a16="http://schemas.microsoft.com/office/drawing/2014/main" id="{D748999E-3119-4C5B-80D2-F9B4C4395B15}"/>
              </a:ext>
            </a:extLst>
          </p:cNvPr>
          <p:cNvSpPr>
            <a:spLocks noGrp="1"/>
          </p:cNvSpPr>
          <p:nvPr>
            <p:ph type="title" hasCustomPrompt="1"/>
          </p:nvPr>
        </p:nvSpPr>
        <p:spPr>
          <a:xfrm>
            <a:off x="1080017" y="1026672"/>
            <a:ext cx="6750735" cy="1529946"/>
          </a:xfrm>
        </p:spPr>
        <p:txBody>
          <a:bodyPr>
            <a:normAutofit/>
          </a:bodyPr>
          <a:lstStyle>
            <a:lvl1pPr>
              <a:defRPr sz="2835">
                <a:latin typeface="+mj-lt"/>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8C9F82D9-2AC3-4AB5-82D2-3C35B7528A93}"/>
              </a:ext>
            </a:extLst>
          </p:cNvPr>
          <p:cNvSpPr>
            <a:spLocks noGrp="1"/>
          </p:cNvSpPr>
          <p:nvPr>
            <p:ph type="body" sz="quarter" idx="10"/>
          </p:nvPr>
        </p:nvSpPr>
        <p:spPr>
          <a:xfrm>
            <a:off x="1080018" y="3168028"/>
            <a:ext cx="6750735" cy="8448028"/>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12" descr="Background pattern&#10;&#10;Description automatically generated">
            <a:extLst>
              <a:ext uri="{FF2B5EF4-FFF2-40B4-BE49-F238E27FC236}">
                <a16:creationId xmlns:a16="http://schemas.microsoft.com/office/drawing/2014/main" id="{24FB16C5-EF9E-C60F-9C06-BDD19CC57C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998" t="15410" r="7681" b="26629"/>
          <a:stretch/>
        </p:blipFill>
        <p:spPr>
          <a:xfrm rot="5400000">
            <a:off x="3667529" y="5099426"/>
            <a:ext cx="15832111" cy="5633259"/>
          </a:xfrm>
          <a:prstGeom prst="rect">
            <a:avLst/>
          </a:prstGeom>
        </p:spPr>
      </p:pic>
      <p:cxnSp>
        <p:nvCxnSpPr>
          <p:cNvPr id="15" name="Straight Connector 14">
            <a:extLst>
              <a:ext uri="{FF2B5EF4-FFF2-40B4-BE49-F238E27FC236}">
                <a16:creationId xmlns:a16="http://schemas.microsoft.com/office/drawing/2014/main" id="{0117BF1B-5DDB-140C-80B1-F6687D9BA5E8}"/>
              </a:ext>
            </a:extLst>
          </p:cNvPr>
          <p:cNvCxnSpPr>
            <a:cxnSpLocks/>
          </p:cNvCxnSpPr>
          <p:nvPr/>
        </p:nvCxnSpPr>
        <p:spPr>
          <a:xfrm>
            <a:off x="0" y="2644618"/>
            <a:ext cx="2460036" cy="0"/>
          </a:xfrm>
          <a:prstGeom prst="line">
            <a:avLst/>
          </a:prstGeom>
          <a:noFill/>
          <a:ln w="19050" cap="flat">
            <a:gradFill flip="none" rotWithShape="1">
              <a:gsLst>
                <a:gs pos="0">
                  <a:schemeClr val="accent2"/>
                </a:gs>
                <a:gs pos="100000">
                  <a:schemeClr val="accent6"/>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706BAACF-2E27-8F62-5ACE-4FD1E48CA4E3}"/>
              </a:ext>
            </a:extLst>
          </p:cNvPr>
          <p:cNvCxnSpPr>
            <a:cxnSpLocks/>
          </p:cNvCxnSpPr>
          <p:nvPr/>
        </p:nvCxnSpPr>
        <p:spPr>
          <a:xfrm>
            <a:off x="836079" y="2644618"/>
            <a:ext cx="0" cy="13195457"/>
          </a:xfrm>
          <a:prstGeom prst="line">
            <a:avLst/>
          </a:prstGeom>
          <a:noFill/>
          <a:ln w="19050" cap="flat">
            <a:gradFill flip="none" rotWithShape="1">
              <a:gsLst>
                <a:gs pos="98000">
                  <a:schemeClr val="accent2"/>
                </a:gs>
                <a:gs pos="0">
                  <a:schemeClr val="accent6"/>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7" name="Rectangle 16">
            <a:extLst>
              <a:ext uri="{FF2B5EF4-FFF2-40B4-BE49-F238E27FC236}">
                <a16:creationId xmlns:a16="http://schemas.microsoft.com/office/drawing/2014/main" id="{DEA174E3-10BF-BC3E-5E28-2D4D6432CB49}"/>
              </a:ext>
            </a:extLst>
          </p:cNvPr>
          <p:cNvSpPr/>
          <p:nvPr/>
        </p:nvSpPr>
        <p:spPr>
          <a:xfrm>
            <a:off x="9427444" y="2306230"/>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18" name="Rectangle 17">
            <a:extLst>
              <a:ext uri="{FF2B5EF4-FFF2-40B4-BE49-F238E27FC236}">
                <a16:creationId xmlns:a16="http://schemas.microsoft.com/office/drawing/2014/main" id="{676DF879-5A96-E035-135C-193D63C00429}"/>
              </a:ext>
            </a:extLst>
          </p:cNvPr>
          <p:cNvSpPr/>
          <p:nvPr/>
        </p:nvSpPr>
        <p:spPr>
          <a:xfrm>
            <a:off x="9427444" y="5076411"/>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19" name="Rectangle 18">
            <a:extLst>
              <a:ext uri="{FF2B5EF4-FFF2-40B4-BE49-F238E27FC236}">
                <a16:creationId xmlns:a16="http://schemas.microsoft.com/office/drawing/2014/main" id="{FF644757-8CB9-6604-C41F-EE2AF94B0A80}"/>
              </a:ext>
            </a:extLst>
          </p:cNvPr>
          <p:cNvSpPr/>
          <p:nvPr/>
        </p:nvSpPr>
        <p:spPr>
          <a:xfrm>
            <a:off x="9427444" y="11100943"/>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0" name="Rectangle 19">
            <a:extLst>
              <a:ext uri="{FF2B5EF4-FFF2-40B4-BE49-F238E27FC236}">
                <a16:creationId xmlns:a16="http://schemas.microsoft.com/office/drawing/2014/main" id="{7E2E0BB6-4AD9-02BC-5154-F909A706A374}"/>
              </a:ext>
            </a:extLst>
          </p:cNvPr>
          <p:cNvSpPr/>
          <p:nvPr/>
        </p:nvSpPr>
        <p:spPr>
          <a:xfrm>
            <a:off x="9427444" y="8117588"/>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1" name="Rectangle 20">
            <a:extLst>
              <a:ext uri="{FF2B5EF4-FFF2-40B4-BE49-F238E27FC236}">
                <a16:creationId xmlns:a16="http://schemas.microsoft.com/office/drawing/2014/main" id="{A89520CC-CDAD-1836-AEA1-4738E2BA4661}"/>
              </a:ext>
            </a:extLst>
          </p:cNvPr>
          <p:cNvSpPr/>
          <p:nvPr/>
        </p:nvSpPr>
        <p:spPr>
          <a:xfrm>
            <a:off x="409647" y="2941962"/>
            <a:ext cx="297718" cy="436196"/>
          </a:xfrm>
          <a:prstGeom prst="rect">
            <a:avLst/>
          </a:prstGeom>
          <a:solidFill>
            <a:srgbClr val="FFFFFF"/>
          </a:solidFill>
          <a:ln w="12700"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22" name="Connector: Elbow 21">
            <a:extLst>
              <a:ext uri="{FF2B5EF4-FFF2-40B4-BE49-F238E27FC236}">
                <a16:creationId xmlns:a16="http://schemas.microsoft.com/office/drawing/2014/main" id="{1CF0BA72-56C3-81E9-A5F5-A0103A8FF07D}"/>
              </a:ext>
            </a:extLst>
          </p:cNvPr>
          <p:cNvCxnSpPr>
            <a:cxnSpLocks/>
          </p:cNvCxnSpPr>
          <p:nvPr/>
        </p:nvCxnSpPr>
        <p:spPr>
          <a:xfrm rot="5400000" flipH="1" flipV="1">
            <a:off x="3977258" y="3638989"/>
            <a:ext cx="14156451" cy="5633259"/>
          </a:xfrm>
          <a:prstGeom prst="bentConnector3">
            <a:avLst>
              <a:gd name="adj1" fmla="val -8019"/>
            </a:avLst>
          </a:prstGeom>
          <a:noFill/>
          <a:ln w="158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0608683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s Page v1.1">
    <p:spTree>
      <p:nvGrpSpPr>
        <p:cNvPr id="1" name=""/>
        <p:cNvGrpSpPr/>
        <p:nvPr/>
      </p:nvGrpSpPr>
      <p:grpSpPr>
        <a:xfrm>
          <a:off x="0" y="0"/>
          <a:ext cx="0" cy="0"/>
          <a:chOff x="0" y="0"/>
          <a:chExt cx="0" cy="0"/>
        </a:xfrm>
      </p:grpSpPr>
      <p:pic>
        <p:nvPicPr>
          <p:cNvPr id="37" name="image1-small.png">
            <a:extLst>
              <a:ext uri="{FF2B5EF4-FFF2-40B4-BE49-F238E27FC236}">
                <a16:creationId xmlns:a16="http://schemas.microsoft.com/office/drawing/2014/main" id="{0C8658D6-0238-49C1-94BE-C9CA0B56B643}"/>
              </a:ext>
            </a:extLst>
          </p:cNvPr>
          <p:cNvPicPr>
            <a:picLocks noChangeAspect="1"/>
          </p:cNvPicPr>
          <p:nvPr/>
        </p:nvPicPr>
        <p:blipFill>
          <a:blip r:embed="rId2"/>
          <a:stretch>
            <a:fillRect/>
          </a:stretch>
        </p:blipFill>
        <p:spPr>
          <a:xfrm>
            <a:off x="11736538" y="13073627"/>
            <a:ext cx="2174946" cy="2362880"/>
          </a:xfrm>
          <a:prstGeom prst="rect">
            <a:avLst/>
          </a:prstGeom>
          <a:ln w="12700">
            <a:miter lim="400000"/>
          </a:ln>
        </p:spPr>
      </p:pic>
      <p:cxnSp>
        <p:nvCxnSpPr>
          <p:cNvPr id="76" name="Straight Connector 75">
            <a:extLst>
              <a:ext uri="{FF2B5EF4-FFF2-40B4-BE49-F238E27FC236}">
                <a16:creationId xmlns:a16="http://schemas.microsoft.com/office/drawing/2014/main" id="{EC0CB504-3665-4432-AEA7-BE2D67FA3383}"/>
              </a:ext>
            </a:extLst>
          </p:cNvPr>
          <p:cNvCxnSpPr>
            <a:cxnSpLocks/>
          </p:cNvCxnSpPr>
          <p:nvPr/>
        </p:nvCxnSpPr>
        <p:spPr>
          <a:xfrm flipV="1">
            <a:off x="4309683" y="-207121"/>
            <a:ext cx="0" cy="12569779"/>
          </a:xfrm>
          <a:prstGeom prst="line">
            <a:avLst/>
          </a:prstGeom>
          <a:noFill/>
          <a:ln w="22225"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48" name="Title 1">
            <a:extLst>
              <a:ext uri="{FF2B5EF4-FFF2-40B4-BE49-F238E27FC236}">
                <a16:creationId xmlns:a16="http://schemas.microsoft.com/office/drawing/2014/main" id="{963272C7-4A59-4D8E-A4B3-626A246E0A6B}"/>
              </a:ext>
            </a:extLst>
          </p:cNvPr>
          <p:cNvSpPr>
            <a:spLocks noGrp="1"/>
          </p:cNvSpPr>
          <p:nvPr>
            <p:ph type="title" hasCustomPrompt="1"/>
          </p:nvPr>
        </p:nvSpPr>
        <p:spPr>
          <a:xfrm>
            <a:off x="4601442" y="684761"/>
            <a:ext cx="8700158" cy="2013921"/>
          </a:xfrm>
        </p:spPr>
        <p:txBody>
          <a:bodyPr>
            <a:normAutofit/>
          </a:bodyPr>
          <a:lstStyle>
            <a:lvl1pPr algn="l">
              <a:defRPr sz="2835" b="0">
                <a:solidFill>
                  <a:schemeClr val="tx1"/>
                </a:solidFill>
                <a:latin typeface="+mj-lt"/>
              </a:defRPr>
            </a:lvl1pPr>
          </a:lstStyle>
          <a:p>
            <a:r>
              <a:rPr lang="en-US"/>
              <a:t>CLICK TO EDIT MASTER TITLE STYLE</a:t>
            </a:r>
          </a:p>
        </p:txBody>
      </p:sp>
      <p:sp>
        <p:nvSpPr>
          <p:cNvPr id="49" name="Text Placeholder 2">
            <a:extLst>
              <a:ext uri="{FF2B5EF4-FFF2-40B4-BE49-F238E27FC236}">
                <a16:creationId xmlns:a16="http://schemas.microsoft.com/office/drawing/2014/main" id="{49A0B021-A78C-496B-A81C-7C38E7441FED}"/>
              </a:ext>
            </a:extLst>
          </p:cNvPr>
          <p:cNvSpPr>
            <a:spLocks noGrp="1"/>
          </p:cNvSpPr>
          <p:nvPr>
            <p:ph type="body" sz="quarter" idx="10"/>
          </p:nvPr>
        </p:nvSpPr>
        <p:spPr>
          <a:xfrm>
            <a:off x="4601441" y="3283751"/>
            <a:ext cx="5460081" cy="1435224"/>
          </a:xfrm>
        </p:spPr>
        <p:txBody>
          <a:bodyPr anchor="ctr">
            <a:noAutofit/>
          </a:bodyPr>
          <a:lstStyle>
            <a:lvl1pPr marL="0" indent="0">
              <a:buNone/>
              <a:defRPr sz="1654">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50" name="Text Placeholder 2">
            <a:extLst>
              <a:ext uri="{FF2B5EF4-FFF2-40B4-BE49-F238E27FC236}">
                <a16:creationId xmlns:a16="http://schemas.microsoft.com/office/drawing/2014/main" id="{EE8653EE-4289-4A58-8F37-BB40673D6E3E}"/>
              </a:ext>
            </a:extLst>
          </p:cNvPr>
          <p:cNvSpPr>
            <a:spLocks noGrp="1"/>
          </p:cNvSpPr>
          <p:nvPr>
            <p:ph type="body" sz="quarter" idx="11"/>
          </p:nvPr>
        </p:nvSpPr>
        <p:spPr>
          <a:xfrm>
            <a:off x="4601441" y="5304045"/>
            <a:ext cx="5460081" cy="1337336"/>
          </a:xfrm>
        </p:spPr>
        <p:txBody>
          <a:bodyPr anchor="ctr">
            <a:noAutofit/>
          </a:bodyPr>
          <a:lstStyle>
            <a:lvl1pPr marL="0" indent="0">
              <a:buNone/>
              <a:defRPr sz="1654">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51" name="Text Placeholder 2">
            <a:extLst>
              <a:ext uri="{FF2B5EF4-FFF2-40B4-BE49-F238E27FC236}">
                <a16:creationId xmlns:a16="http://schemas.microsoft.com/office/drawing/2014/main" id="{37A05224-34CE-41FA-90AF-CE6FB805C92C}"/>
              </a:ext>
            </a:extLst>
          </p:cNvPr>
          <p:cNvSpPr>
            <a:spLocks noGrp="1"/>
          </p:cNvSpPr>
          <p:nvPr>
            <p:ph type="body" sz="quarter" idx="12"/>
          </p:nvPr>
        </p:nvSpPr>
        <p:spPr>
          <a:xfrm>
            <a:off x="4601441" y="7208570"/>
            <a:ext cx="5460081" cy="1405297"/>
          </a:xfrm>
        </p:spPr>
        <p:txBody>
          <a:bodyPr anchor="ctr">
            <a:noAutofit/>
          </a:bodyPr>
          <a:lstStyle>
            <a:lvl1pPr marL="0" indent="0">
              <a:buNone/>
              <a:defRPr sz="1654">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52" name="Text Placeholder 2">
            <a:extLst>
              <a:ext uri="{FF2B5EF4-FFF2-40B4-BE49-F238E27FC236}">
                <a16:creationId xmlns:a16="http://schemas.microsoft.com/office/drawing/2014/main" id="{91374976-A9FB-488B-9411-20AB91B52269}"/>
              </a:ext>
            </a:extLst>
          </p:cNvPr>
          <p:cNvSpPr>
            <a:spLocks noGrp="1"/>
          </p:cNvSpPr>
          <p:nvPr>
            <p:ph type="body" sz="quarter" idx="13"/>
          </p:nvPr>
        </p:nvSpPr>
        <p:spPr>
          <a:xfrm>
            <a:off x="4601441" y="9050965"/>
            <a:ext cx="5460081" cy="1435224"/>
          </a:xfrm>
        </p:spPr>
        <p:txBody>
          <a:bodyPr anchor="ctr">
            <a:noAutofit/>
          </a:bodyPr>
          <a:lstStyle>
            <a:lvl1pPr marL="0" indent="0">
              <a:buNone/>
              <a:defRPr sz="1654">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53" name="Rectangle 52">
            <a:extLst>
              <a:ext uri="{FF2B5EF4-FFF2-40B4-BE49-F238E27FC236}">
                <a16:creationId xmlns:a16="http://schemas.microsoft.com/office/drawing/2014/main" id="{E4EF2070-4978-4C16-83ED-0028C25651CE}"/>
              </a:ext>
            </a:extLst>
          </p:cNvPr>
          <p:cNvSpPr/>
          <p:nvPr/>
        </p:nvSpPr>
        <p:spPr>
          <a:xfrm>
            <a:off x="3293998" y="3783265"/>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54" name="Rectangle 53">
            <a:extLst>
              <a:ext uri="{FF2B5EF4-FFF2-40B4-BE49-F238E27FC236}">
                <a16:creationId xmlns:a16="http://schemas.microsoft.com/office/drawing/2014/main" id="{A38F6E26-6340-4F4E-BF1D-22C88E8347C4}"/>
              </a:ext>
            </a:extLst>
          </p:cNvPr>
          <p:cNvSpPr/>
          <p:nvPr/>
        </p:nvSpPr>
        <p:spPr>
          <a:xfrm>
            <a:off x="3293998" y="5705670"/>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55" name="Rectangle 54">
            <a:extLst>
              <a:ext uri="{FF2B5EF4-FFF2-40B4-BE49-F238E27FC236}">
                <a16:creationId xmlns:a16="http://schemas.microsoft.com/office/drawing/2014/main" id="{A0D9E659-C4ED-4DE3-A71D-40D75A5C0614}"/>
              </a:ext>
            </a:extLst>
          </p:cNvPr>
          <p:cNvSpPr/>
          <p:nvPr/>
        </p:nvSpPr>
        <p:spPr>
          <a:xfrm>
            <a:off x="3293998" y="7628075"/>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59" name="Rectangle 58">
            <a:extLst>
              <a:ext uri="{FF2B5EF4-FFF2-40B4-BE49-F238E27FC236}">
                <a16:creationId xmlns:a16="http://schemas.microsoft.com/office/drawing/2014/main" id="{5C24E257-023D-42D6-BAB4-E0434CB6DC89}"/>
              </a:ext>
            </a:extLst>
          </p:cNvPr>
          <p:cNvSpPr/>
          <p:nvPr/>
        </p:nvSpPr>
        <p:spPr>
          <a:xfrm>
            <a:off x="3293998" y="9550479"/>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64" name="Rectangle 63">
            <a:extLst>
              <a:ext uri="{FF2B5EF4-FFF2-40B4-BE49-F238E27FC236}">
                <a16:creationId xmlns:a16="http://schemas.microsoft.com/office/drawing/2014/main" id="{4F032F05-8A03-46FD-ADE4-16BE963597AE}"/>
              </a:ext>
            </a:extLst>
          </p:cNvPr>
          <p:cNvSpPr/>
          <p:nvPr/>
        </p:nvSpPr>
        <p:spPr>
          <a:xfrm>
            <a:off x="3293998" y="11472884"/>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66" name="Text Placeholder 2">
            <a:extLst>
              <a:ext uri="{FF2B5EF4-FFF2-40B4-BE49-F238E27FC236}">
                <a16:creationId xmlns:a16="http://schemas.microsoft.com/office/drawing/2014/main" id="{183F0C1C-8419-4486-8164-837F3884656A}"/>
              </a:ext>
            </a:extLst>
          </p:cNvPr>
          <p:cNvSpPr>
            <a:spLocks noGrp="1"/>
          </p:cNvSpPr>
          <p:nvPr>
            <p:ph type="body" sz="quarter" idx="14"/>
          </p:nvPr>
        </p:nvSpPr>
        <p:spPr>
          <a:xfrm>
            <a:off x="4601441" y="11091704"/>
            <a:ext cx="5460081" cy="1435224"/>
          </a:xfrm>
        </p:spPr>
        <p:txBody>
          <a:bodyPr anchor="ctr">
            <a:noAutofit/>
          </a:bodyPr>
          <a:lstStyle>
            <a:lvl1pPr marL="0" indent="0">
              <a:buNone/>
              <a:defRPr sz="1654">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pic>
        <p:nvPicPr>
          <p:cNvPr id="15" name="image1-small.png">
            <a:extLst>
              <a:ext uri="{FF2B5EF4-FFF2-40B4-BE49-F238E27FC236}">
                <a16:creationId xmlns:a16="http://schemas.microsoft.com/office/drawing/2014/main" id="{0BC4FB4E-37E5-9CE0-D47F-57E570EEB84A}"/>
              </a:ext>
            </a:extLst>
          </p:cNvPr>
          <p:cNvPicPr>
            <a:picLocks noChangeAspect="1"/>
          </p:cNvPicPr>
          <p:nvPr/>
        </p:nvPicPr>
        <p:blipFill>
          <a:blip r:embed="rId2"/>
          <a:stretch>
            <a:fillRect/>
          </a:stretch>
        </p:blipFill>
        <p:spPr>
          <a:xfrm>
            <a:off x="11736538" y="13073627"/>
            <a:ext cx="2174946" cy="2362880"/>
          </a:xfrm>
          <a:prstGeom prst="rect">
            <a:avLst/>
          </a:prstGeom>
          <a:ln w="12700">
            <a:miter lim="400000"/>
          </a:ln>
        </p:spPr>
      </p:pic>
      <p:cxnSp>
        <p:nvCxnSpPr>
          <p:cNvPr id="16" name="Straight Connector 15">
            <a:extLst>
              <a:ext uri="{FF2B5EF4-FFF2-40B4-BE49-F238E27FC236}">
                <a16:creationId xmlns:a16="http://schemas.microsoft.com/office/drawing/2014/main" id="{77B97A2C-E9C7-13C4-DF61-4071818E1835}"/>
              </a:ext>
            </a:extLst>
          </p:cNvPr>
          <p:cNvCxnSpPr>
            <a:cxnSpLocks/>
          </p:cNvCxnSpPr>
          <p:nvPr/>
        </p:nvCxnSpPr>
        <p:spPr>
          <a:xfrm flipV="1">
            <a:off x="4309683" y="-207121"/>
            <a:ext cx="0" cy="12569779"/>
          </a:xfrm>
          <a:prstGeom prst="line">
            <a:avLst/>
          </a:prstGeom>
          <a:noFill/>
          <a:ln w="22225"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7" name="Rectangle 16">
            <a:extLst>
              <a:ext uri="{FF2B5EF4-FFF2-40B4-BE49-F238E27FC236}">
                <a16:creationId xmlns:a16="http://schemas.microsoft.com/office/drawing/2014/main" id="{5F6C2EBF-8EEE-3D0C-5B9B-AA84993A3B45}"/>
              </a:ext>
            </a:extLst>
          </p:cNvPr>
          <p:cNvSpPr/>
          <p:nvPr/>
        </p:nvSpPr>
        <p:spPr>
          <a:xfrm>
            <a:off x="3293998" y="3783265"/>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8" name="Rectangle 17">
            <a:extLst>
              <a:ext uri="{FF2B5EF4-FFF2-40B4-BE49-F238E27FC236}">
                <a16:creationId xmlns:a16="http://schemas.microsoft.com/office/drawing/2014/main" id="{7A0E524A-C243-012B-EFFA-48CA1F311757}"/>
              </a:ext>
            </a:extLst>
          </p:cNvPr>
          <p:cNvSpPr/>
          <p:nvPr/>
        </p:nvSpPr>
        <p:spPr>
          <a:xfrm>
            <a:off x="3293998" y="5705670"/>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9" name="Rectangle 18">
            <a:extLst>
              <a:ext uri="{FF2B5EF4-FFF2-40B4-BE49-F238E27FC236}">
                <a16:creationId xmlns:a16="http://schemas.microsoft.com/office/drawing/2014/main" id="{AC9682BA-F6E7-E9CC-D136-6B6120E76712}"/>
              </a:ext>
            </a:extLst>
          </p:cNvPr>
          <p:cNvSpPr/>
          <p:nvPr/>
        </p:nvSpPr>
        <p:spPr>
          <a:xfrm>
            <a:off x="3293998" y="7628075"/>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20" name="Rectangle 19">
            <a:extLst>
              <a:ext uri="{FF2B5EF4-FFF2-40B4-BE49-F238E27FC236}">
                <a16:creationId xmlns:a16="http://schemas.microsoft.com/office/drawing/2014/main" id="{308961CC-1F85-0B91-A13B-4DA56F32BFB7}"/>
              </a:ext>
            </a:extLst>
          </p:cNvPr>
          <p:cNvSpPr/>
          <p:nvPr/>
        </p:nvSpPr>
        <p:spPr>
          <a:xfrm>
            <a:off x="3293998" y="9550479"/>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21" name="Rectangle 20">
            <a:extLst>
              <a:ext uri="{FF2B5EF4-FFF2-40B4-BE49-F238E27FC236}">
                <a16:creationId xmlns:a16="http://schemas.microsoft.com/office/drawing/2014/main" id="{5B55E972-AD0D-1313-8703-ED0FA08BFE76}"/>
              </a:ext>
            </a:extLst>
          </p:cNvPr>
          <p:cNvSpPr/>
          <p:nvPr/>
        </p:nvSpPr>
        <p:spPr>
          <a:xfrm>
            <a:off x="3293998" y="11472884"/>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20428469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ontents Page v1.1">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54167B4-842A-4BC5-A7E1-A2696E32CE24}"/>
              </a:ext>
            </a:extLst>
          </p:cNvPr>
          <p:cNvSpPr>
            <a:spLocks noGrp="1"/>
          </p:cNvSpPr>
          <p:nvPr>
            <p:ph type="title" hasCustomPrompt="1"/>
          </p:nvPr>
        </p:nvSpPr>
        <p:spPr>
          <a:xfrm>
            <a:off x="4873198" y="684761"/>
            <a:ext cx="8700158" cy="2013921"/>
          </a:xfrm>
        </p:spPr>
        <p:txBody>
          <a:bodyPr>
            <a:normAutofit/>
          </a:bodyPr>
          <a:lstStyle>
            <a:lvl1pPr algn="l">
              <a:defRPr sz="2835" b="0">
                <a:solidFill>
                  <a:schemeClr val="tx1"/>
                </a:solidFill>
                <a:latin typeface="+mj-lt"/>
              </a:defRPr>
            </a:lvl1pPr>
          </a:lstStyle>
          <a:p>
            <a:r>
              <a:rPr lang="en-US"/>
              <a:t>CLICK TO EDIT MASTER TITLE STYLE</a:t>
            </a:r>
          </a:p>
        </p:txBody>
      </p:sp>
      <p:pic>
        <p:nvPicPr>
          <p:cNvPr id="37" name="image1-small.png">
            <a:extLst>
              <a:ext uri="{FF2B5EF4-FFF2-40B4-BE49-F238E27FC236}">
                <a16:creationId xmlns:a16="http://schemas.microsoft.com/office/drawing/2014/main" id="{0C8658D6-0238-49C1-94BE-C9CA0B56B643}"/>
              </a:ext>
            </a:extLst>
          </p:cNvPr>
          <p:cNvPicPr>
            <a:picLocks noChangeAspect="1"/>
          </p:cNvPicPr>
          <p:nvPr/>
        </p:nvPicPr>
        <p:blipFill>
          <a:blip r:embed="rId2"/>
          <a:stretch>
            <a:fillRect/>
          </a:stretch>
        </p:blipFill>
        <p:spPr>
          <a:xfrm>
            <a:off x="11736538" y="13073627"/>
            <a:ext cx="2174946" cy="2362880"/>
          </a:xfrm>
          <a:prstGeom prst="rect">
            <a:avLst/>
          </a:prstGeom>
          <a:ln w="12700">
            <a:miter lim="400000"/>
          </a:ln>
        </p:spPr>
      </p:pic>
      <p:sp>
        <p:nvSpPr>
          <p:cNvPr id="3" name="Text Placeholder 2">
            <a:extLst>
              <a:ext uri="{FF2B5EF4-FFF2-40B4-BE49-F238E27FC236}">
                <a16:creationId xmlns:a16="http://schemas.microsoft.com/office/drawing/2014/main" id="{4D29F131-D286-4653-A614-DC55931E4E3D}"/>
              </a:ext>
            </a:extLst>
          </p:cNvPr>
          <p:cNvSpPr>
            <a:spLocks noGrp="1"/>
          </p:cNvSpPr>
          <p:nvPr>
            <p:ph type="body" sz="quarter" idx="10"/>
          </p:nvPr>
        </p:nvSpPr>
        <p:spPr>
          <a:xfrm>
            <a:off x="4873198" y="3189140"/>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0" name="Text Placeholder 2">
            <a:extLst>
              <a:ext uri="{FF2B5EF4-FFF2-40B4-BE49-F238E27FC236}">
                <a16:creationId xmlns:a16="http://schemas.microsoft.com/office/drawing/2014/main" id="{7A673E65-E534-407E-ADB1-6F4E86C72232}"/>
              </a:ext>
            </a:extLst>
          </p:cNvPr>
          <p:cNvSpPr>
            <a:spLocks noGrp="1"/>
          </p:cNvSpPr>
          <p:nvPr>
            <p:ph type="body" sz="quarter" idx="11"/>
          </p:nvPr>
        </p:nvSpPr>
        <p:spPr>
          <a:xfrm>
            <a:off x="4873198" y="5634874"/>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1" name="Text Placeholder 2">
            <a:extLst>
              <a:ext uri="{FF2B5EF4-FFF2-40B4-BE49-F238E27FC236}">
                <a16:creationId xmlns:a16="http://schemas.microsoft.com/office/drawing/2014/main" id="{68F819A9-EC70-484F-9E85-A3D9538866A7}"/>
              </a:ext>
            </a:extLst>
          </p:cNvPr>
          <p:cNvSpPr>
            <a:spLocks noGrp="1"/>
          </p:cNvSpPr>
          <p:nvPr>
            <p:ph type="body" sz="quarter" idx="12"/>
          </p:nvPr>
        </p:nvSpPr>
        <p:spPr>
          <a:xfrm>
            <a:off x="4873198" y="8132095"/>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2" name="Text Placeholder 2">
            <a:extLst>
              <a:ext uri="{FF2B5EF4-FFF2-40B4-BE49-F238E27FC236}">
                <a16:creationId xmlns:a16="http://schemas.microsoft.com/office/drawing/2014/main" id="{D8ADDE9E-45EC-4122-B53F-66C97B4C5FB2}"/>
              </a:ext>
            </a:extLst>
          </p:cNvPr>
          <p:cNvSpPr>
            <a:spLocks noGrp="1"/>
          </p:cNvSpPr>
          <p:nvPr>
            <p:ph type="body" sz="quarter" idx="13"/>
          </p:nvPr>
        </p:nvSpPr>
        <p:spPr>
          <a:xfrm>
            <a:off x="4873198" y="10586358"/>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cxnSp>
        <p:nvCxnSpPr>
          <p:cNvPr id="76" name="Straight Connector 75">
            <a:extLst>
              <a:ext uri="{FF2B5EF4-FFF2-40B4-BE49-F238E27FC236}">
                <a16:creationId xmlns:a16="http://schemas.microsoft.com/office/drawing/2014/main" id="{EC0CB504-3665-4432-AEA7-BE2D67FA3383}"/>
              </a:ext>
            </a:extLst>
          </p:cNvPr>
          <p:cNvCxnSpPr>
            <a:cxnSpLocks/>
          </p:cNvCxnSpPr>
          <p:nvPr/>
        </p:nvCxnSpPr>
        <p:spPr>
          <a:xfrm flipV="1">
            <a:off x="4309683" y="-207121"/>
            <a:ext cx="0" cy="12569779"/>
          </a:xfrm>
          <a:prstGeom prst="line">
            <a:avLst/>
          </a:prstGeom>
          <a:noFill/>
          <a:ln w="22225"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29" name="Rectangle 28">
            <a:extLst>
              <a:ext uri="{FF2B5EF4-FFF2-40B4-BE49-F238E27FC236}">
                <a16:creationId xmlns:a16="http://schemas.microsoft.com/office/drawing/2014/main" id="{F0A4FF8E-B0F5-4F46-90B4-2D42F23FD0FD}"/>
              </a:ext>
            </a:extLst>
          </p:cNvPr>
          <p:cNvSpPr/>
          <p:nvPr/>
        </p:nvSpPr>
        <p:spPr>
          <a:xfrm>
            <a:off x="3293998" y="3783265"/>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3" name="Rectangle 32">
            <a:extLst>
              <a:ext uri="{FF2B5EF4-FFF2-40B4-BE49-F238E27FC236}">
                <a16:creationId xmlns:a16="http://schemas.microsoft.com/office/drawing/2014/main" id="{EDCA8C55-5CE9-4CC6-8871-F42A1455FF14}"/>
              </a:ext>
            </a:extLst>
          </p:cNvPr>
          <p:cNvSpPr/>
          <p:nvPr/>
        </p:nvSpPr>
        <p:spPr>
          <a:xfrm>
            <a:off x="3293998" y="6212959"/>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4" name="Rectangle 33">
            <a:extLst>
              <a:ext uri="{FF2B5EF4-FFF2-40B4-BE49-F238E27FC236}">
                <a16:creationId xmlns:a16="http://schemas.microsoft.com/office/drawing/2014/main" id="{F40C3511-99AE-433B-A7BA-EBF987B96784}"/>
              </a:ext>
            </a:extLst>
          </p:cNvPr>
          <p:cNvSpPr/>
          <p:nvPr/>
        </p:nvSpPr>
        <p:spPr>
          <a:xfrm>
            <a:off x="3293998" y="864265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5" name="Rectangle 34">
            <a:extLst>
              <a:ext uri="{FF2B5EF4-FFF2-40B4-BE49-F238E27FC236}">
                <a16:creationId xmlns:a16="http://schemas.microsoft.com/office/drawing/2014/main" id="{B505EE73-5088-4FB6-BDDD-286224A8D0C4}"/>
              </a:ext>
            </a:extLst>
          </p:cNvPr>
          <p:cNvSpPr/>
          <p:nvPr/>
        </p:nvSpPr>
        <p:spPr>
          <a:xfrm>
            <a:off x="3293998" y="1108587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pic>
        <p:nvPicPr>
          <p:cNvPr id="13" name="image1-small.png">
            <a:extLst>
              <a:ext uri="{FF2B5EF4-FFF2-40B4-BE49-F238E27FC236}">
                <a16:creationId xmlns:a16="http://schemas.microsoft.com/office/drawing/2014/main" id="{FAC4EDB5-1FF2-6207-3CDE-C673B65EEACE}"/>
              </a:ext>
            </a:extLst>
          </p:cNvPr>
          <p:cNvPicPr>
            <a:picLocks noChangeAspect="1"/>
          </p:cNvPicPr>
          <p:nvPr/>
        </p:nvPicPr>
        <p:blipFill>
          <a:blip r:embed="rId2"/>
          <a:stretch>
            <a:fillRect/>
          </a:stretch>
        </p:blipFill>
        <p:spPr>
          <a:xfrm>
            <a:off x="11736538" y="13073627"/>
            <a:ext cx="2174946" cy="2362880"/>
          </a:xfrm>
          <a:prstGeom prst="rect">
            <a:avLst/>
          </a:prstGeom>
          <a:ln w="12700">
            <a:miter lim="400000"/>
          </a:ln>
        </p:spPr>
      </p:pic>
      <p:cxnSp>
        <p:nvCxnSpPr>
          <p:cNvPr id="14" name="Straight Connector 13">
            <a:extLst>
              <a:ext uri="{FF2B5EF4-FFF2-40B4-BE49-F238E27FC236}">
                <a16:creationId xmlns:a16="http://schemas.microsoft.com/office/drawing/2014/main" id="{797FFE71-8B62-8CD4-176E-B6FBFF036691}"/>
              </a:ext>
            </a:extLst>
          </p:cNvPr>
          <p:cNvCxnSpPr>
            <a:cxnSpLocks/>
          </p:cNvCxnSpPr>
          <p:nvPr/>
        </p:nvCxnSpPr>
        <p:spPr>
          <a:xfrm flipV="1">
            <a:off x="4309683" y="-207121"/>
            <a:ext cx="0" cy="12569779"/>
          </a:xfrm>
          <a:prstGeom prst="line">
            <a:avLst/>
          </a:prstGeom>
          <a:noFill/>
          <a:ln w="22225"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5977C275-9B40-4EC6-B0A3-029D8D7D107E}"/>
              </a:ext>
            </a:extLst>
          </p:cNvPr>
          <p:cNvSpPr/>
          <p:nvPr/>
        </p:nvSpPr>
        <p:spPr>
          <a:xfrm>
            <a:off x="3293998" y="3783265"/>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6" name="Rectangle 15">
            <a:extLst>
              <a:ext uri="{FF2B5EF4-FFF2-40B4-BE49-F238E27FC236}">
                <a16:creationId xmlns:a16="http://schemas.microsoft.com/office/drawing/2014/main" id="{F52E729B-D122-231D-C885-15D545861121}"/>
              </a:ext>
            </a:extLst>
          </p:cNvPr>
          <p:cNvSpPr/>
          <p:nvPr/>
        </p:nvSpPr>
        <p:spPr>
          <a:xfrm>
            <a:off x="3293998" y="6212959"/>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7" name="Rectangle 16">
            <a:extLst>
              <a:ext uri="{FF2B5EF4-FFF2-40B4-BE49-F238E27FC236}">
                <a16:creationId xmlns:a16="http://schemas.microsoft.com/office/drawing/2014/main" id="{9CC1CFEE-198E-5718-E4D5-771C91C3BA24}"/>
              </a:ext>
            </a:extLst>
          </p:cNvPr>
          <p:cNvSpPr/>
          <p:nvPr/>
        </p:nvSpPr>
        <p:spPr>
          <a:xfrm>
            <a:off x="3293998" y="864265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8" name="Rectangle 17">
            <a:extLst>
              <a:ext uri="{FF2B5EF4-FFF2-40B4-BE49-F238E27FC236}">
                <a16:creationId xmlns:a16="http://schemas.microsoft.com/office/drawing/2014/main" id="{7250E163-CB78-99B5-A4A6-0856547EC2C5}"/>
              </a:ext>
            </a:extLst>
          </p:cNvPr>
          <p:cNvSpPr/>
          <p:nvPr/>
        </p:nvSpPr>
        <p:spPr>
          <a:xfrm>
            <a:off x="3293998" y="1108587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7857246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Contents Page v1.1">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54167B4-842A-4BC5-A7E1-A2696E32CE24}"/>
              </a:ext>
            </a:extLst>
          </p:cNvPr>
          <p:cNvSpPr>
            <a:spLocks noGrp="1"/>
          </p:cNvSpPr>
          <p:nvPr>
            <p:ph type="title" hasCustomPrompt="1"/>
          </p:nvPr>
        </p:nvSpPr>
        <p:spPr>
          <a:xfrm>
            <a:off x="2215405" y="684761"/>
            <a:ext cx="7052452" cy="2013921"/>
          </a:xfrm>
        </p:spPr>
        <p:txBody>
          <a:bodyPr>
            <a:normAutofit/>
          </a:bodyPr>
          <a:lstStyle>
            <a:lvl1pPr algn="l">
              <a:defRPr sz="2835" b="0">
                <a:solidFill>
                  <a:schemeClr val="tx1"/>
                </a:solidFill>
                <a:latin typeface="+mj-lt"/>
              </a:defRPr>
            </a:lvl1pPr>
          </a:lstStyle>
          <a:p>
            <a:r>
              <a:rPr lang="en-US"/>
              <a:t>CLICK TO EDIT MASTER TITLE STYLE</a:t>
            </a:r>
          </a:p>
        </p:txBody>
      </p:sp>
      <p:pic>
        <p:nvPicPr>
          <p:cNvPr id="37" name="image1-small.png">
            <a:extLst>
              <a:ext uri="{FF2B5EF4-FFF2-40B4-BE49-F238E27FC236}">
                <a16:creationId xmlns:a16="http://schemas.microsoft.com/office/drawing/2014/main" id="{0C8658D6-0238-49C1-94BE-C9CA0B56B643}"/>
              </a:ext>
            </a:extLst>
          </p:cNvPr>
          <p:cNvPicPr>
            <a:picLocks noChangeAspect="1"/>
          </p:cNvPicPr>
          <p:nvPr/>
        </p:nvPicPr>
        <p:blipFill>
          <a:blip r:embed="rId2"/>
          <a:stretch>
            <a:fillRect/>
          </a:stretch>
        </p:blipFill>
        <p:spPr>
          <a:xfrm>
            <a:off x="11379092" y="1"/>
            <a:ext cx="2174946" cy="2362880"/>
          </a:xfrm>
          <a:prstGeom prst="rect">
            <a:avLst/>
          </a:prstGeom>
          <a:ln w="12700">
            <a:miter lim="400000"/>
          </a:ln>
        </p:spPr>
      </p:pic>
      <p:sp>
        <p:nvSpPr>
          <p:cNvPr id="3" name="Text Placeholder 2">
            <a:extLst>
              <a:ext uri="{FF2B5EF4-FFF2-40B4-BE49-F238E27FC236}">
                <a16:creationId xmlns:a16="http://schemas.microsoft.com/office/drawing/2014/main" id="{4D29F131-D286-4653-A614-DC55931E4E3D}"/>
              </a:ext>
            </a:extLst>
          </p:cNvPr>
          <p:cNvSpPr>
            <a:spLocks noGrp="1"/>
          </p:cNvSpPr>
          <p:nvPr>
            <p:ph type="body" sz="quarter" idx="10"/>
          </p:nvPr>
        </p:nvSpPr>
        <p:spPr>
          <a:xfrm>
            <a:off x="2215404" y="3283751"/>
            <a:ext cx="4244410" cy="1435224"/>
          </a:xfrm>
        </p:spPr>
        <p:txBody>
          <a:bodyPr anchor="ct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0" name="Text Placeholder 2">
            <a:extLst>
              <a:ext uri="{FF2B5EF4-FFF2-40B4-BE49-F238E27FC236}">
                <a16:creationId xmlns:a16="http://schemas.microsoft.com/office/drawing/2014/main" id="{7A673E65-E534-407E-ADB1-6F4E86C72232}"/>
              </a:ext>
            </a:extLst>
          </p:cNvPr>
          <p:cNvSpPr>
            <a:spLocks noGrp="1"/>
          </p:cNvSpPr>
          <p:nvPr>
            <p:ph type="body" sz="quarter" idx="11"/>
          </p:nvPr>
        </p:nvSpPr>
        <p:spPr>
          <a:xfrm>
            <a:off x="2215404" y="5304045"/>
            <a:ext cx="4244410" cy="1337336"/>
          </a:xfrm>
        </p:spPr>
        <p:txBody>
          <a:bodyPr anchor="ct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1" name="Text Placeholder 2">
            <a:extLst>
              <a:ext uri="{FF2B5EF4-FFF2-40B4-BE49-F238E27FC236}">
                <a16:creationId xmlns:a16="http://schemas.microsoft.com/office/drawing/2014/main" id="{68F819A9-EC70-484F-9E85-A3D9538866A7}"/>
              </a:ext>
            </a:extLst>
          </p:cNvPr>
          <p:cNvSpPr>
            <a:spLocks noGrp="1"/>
          </p:cNvSpPr>
          <p:nvPr>
            <p:ph type="body" sz="quarter" idx="12"/>
          </p:nvPr>
        </p:nvSpPr>
        <p:spPr>
          <a:xfrm>
            <a:off x="2215404" y="7208570"/>
            <a:ext cx="4244410" cy="1405297"/>
          </a:xfrm>
        </p:spPr>
        <p:txBody>
          <a:bodyPr anchor="ct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2" name="Text Placeholder 2">
            <a:extLst>
              <a:ext uri="{FF2B5EF4-FFF2-40B4-BE49-F238E27FC236}">
                <a16:creationId xmlns:a16="http://schemas.microsoft.com/office/drawing/2014/main" id="{D8ADDE9E-45EC-4122-B53F-66C97B4C5FB2}"/>
              </a:ext>
            </a:extLst>
          </p:cNvPr>
          <p:cNvSpPr>
            <a:spLocks noGrp="1"/>
          </p:cNvSpPr>
          <p:nvPr>
            <p:ph type="body" sz="quarter" idx="13"/>
          </p:nvPr>
        </p:nvSpPr>
        <p:spPr>
          <a:xfrm>
            <a:off x="2215404" y="9050965"/>
            <a:ext cx="4244410" cy="1435224"/>
          </a:xfrm>
        </p:spPr>
        <p:txBody>
          <a:bodyPr anchor="ct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cxnSp>
        <p:nvCxnSpPr>
          <p:cNvPr id="76" name="Straight Connector 75">
            <a:extLst>
              <a:ext uri="{FF2B5EF4-FFF2-40B4-BE49-F238E27FC236}">
                <a16:creationId xmlns:a16="http://schemas.microsoft.com/office/drawing/2014/main" id="{EC0CB504-3665-4432-AEA7-BE2D67FA3383}"/>
              </a:ext>
            </a:extLst>
          </p:cNvPr>
          <p:cNvCxnSpPr>
            <a:cxnSpLocks/>
          </p:cNvCxnSpPr>
          <p:nvPr/>
        </p:nvCxnSpPr>
        <p:spPr>
          <a:xfrm flipV="1">
            <a:off x="8215792" y="3283752"/>
            <a:ext cx="0" cy="12569779"/>
          </a:xfrm>
          <a:prstGeom prst="line">
            <a:avLst/>
          </a:prstGeom>
          <a:noFill/>
          <a:ln w="22225"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29" name="Rectangle 28">
            <a:extLst>
              <a:ext uri="{FF2B5EF4-FFF2-40B4-BE49-F238E27FC236}">
                <a16:creationId xmlns:a16="http://schemas.microsoft.com/office/drawing/2014/main" id="{7DEAD818-BE5D-4A25-BD2D-38E6D27BAF32}"/>
              </a:ext>
            </a:extLst>
          </p:cNvPr>
          <p:cNvSpPr/>
          <p:nvPr/>
        </p:nvSpPr>
        <p:spPr>
          <a:xfrm>
            <a:off x="7200106" y="3976933"/>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3" name="Rectangle 32">
            <a:extLst>
              <a:ext uri="{FF2B5EF4-FFF2-40B4-BE49-F238E27FC236}">
                <a16:creationId xmlns:a16="http://schemas.microsoft.com/office/drawing/2014/main" id="{7DEFE1B3-EF89-4C8C-919E-B6017CB8B04D}"/>
              </a:ext>
            </a:extLst>
          </p:cNvPr>
          <p:cNvSpPr/>
          <p:nvPr/>
        </p:nvSpPr>
        <p:spPr>
          <a:xfrm>
            <a:off x="7200106" y="5899338"/>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4" name="Rectangle 33">
            <a:extLst>
              <a:ext uri="{FF2B5EF4-FFF2-40B4-BE49-F238E27FC236}">
                <a16:creationId xmlns:a16="http://schemas.microsoft.com/office/drawing/2014/main" id="{A8ECAD18-8698-479A-9D37-9B576511E04F}"/>
              </a:ext>
            </a:extLst>
          </p:cNvPr>
          <p:cNvSpPr/>
          <p:nvPr/>
        </p:nvSpPr>
        <p:spPr>
          <a:xfrm>
            <a:off x="7200106" y="782174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5" name="Rectangle 34">
            <a:extLst>
              <a:ext uri="{FF2B5EF4-FFF2-40B4-BE49-F238E27FC236}">
                <a16:creationId xmlns:a16="http://schemas.microsoft.com/office/drawing/2014/main" id="{4E50B6BF-AB02-44D1-90CF-6D0EDA4B1B70}"/>
              </a:ext>
            </a:extLst>
          </p:cNvPr>
          <p:cNvSpPr/>
          <p:nvPr/>
        </p:nvSpPr>
        <p:spPr>
          <a:xfrm>
            <a:off x="7200106" y="9744147"/>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3" name="Rectangle 12">
            <a:extLst>
              <a:ext uri="{FF2B5EF4-FFF2-40B4-BE49-F238E27FC236}">
                <a16:creationId xmlns:a16="http://schemas.microsoft.com/office/drawing/2014/main" id="{8CD2F9B5-6EE9-4815-9EC5-32B7C30AE7FB}"/>
              </a:ext>
            </a:extLst>
          </p:cNvPr>
          <p:cNvSpPr/>
          <p:nvPr/>
        </p:nvSpPr>
        <p:spPr>
          <a:xfrm>
            <a:off x="7200106" y="1166655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4" name="Text Placeholder 2">
            <a:extLst>
              <a:ext uri="{FF2B5EF4-FFF2-40B4-BE49-F238E27FC236}">
                <a16:creationId xmlns:a16="http://schemas.microsoft.com/office/drawing/2014/main" id="{FCE564EE-6F78-47C1-B658-09A9A0BF1EAE}"/>
              </a:ext>
            </a:extLst>
          </p:cNvPr>
          <p:cNvSpPr>
            <a:spLocks noGrp="1"/>
          </p:cNvSpPr>
          <p:nvPr>
            <p:ph type="body" sz="quarter" idx="14"/>
          </p:nvPr>
        </p:nvSpPr>
        <p:spPr>
          <a:xfrm>
            <a:off x="2215404" y="10881494"/>
            <a:ext cx="4244410" cy="1435224"/>
          </a:xfrm>
        </p:spPr>
        <p:txBody>
          <a:bodyPr anchor="ct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cxnSp>
        <p:nvCxnSpPr>
          <p:cNvPr id="15" name="Straight Connector 14">
            <a:extLst>
              <a:ext uri="{FF2B5EF4-FFF2-40B4-BE49-F238E27FC236}">
                <a16:creationId xmlns:a16="http://schemas.microsoft.com/office/drawing/2014/main" id="{48935E5E-6D36-4465-B76D-573C5A0473DB}"/>
              </a:ext>
            </a:extLst>
          </p:cNvPr>
          <p:cNvCxnSpPr>
            <a:cxnSpLocks/>
          </p:cNvCxnSpPr>
          <p:nvPr/>
        </p:nvCxnSpPr>
        <p:spPr>
          <a:xfrm flipV="1">
            <a:off x="1933648" y="-253059"/>
            <a:ext cx="0" cy="12569779"/>
          </a:xfrm>
          <a:prstGeom prst="line">
            <a:avLst/>
          </a:prstGeom>
          <a:noFill/>
          <a:ln w="22225"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6" name="Rectangle 15">
            <a:extLst>
              <a:ext uri="{FF2B5EF4-FFF2-40B4-BE49-F238E27FC236}">
                <a16:creationId xmlns:a16="http://schemas.microsoft.com/office/drawing/2014/main" id="{9C11E9E3-11EC-4E99-96C0-C5F27D6A16B6}"/>
              </a:ext>
            </a:extLst>
          </p:cNvPr>
          <p:cNvSpPr/>
          <p:nvPr/>
        </p:nvSpPr>
        <p:spPr>
          <a:xfrm>
            <a:off x="917963" y="3737327"/>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7" name="Rectangle 16">
            <a:extLst>
              <a:ext uri="{FF2B5EF4-FFF2-40B4-BE49-F238E27FC236}">
                <a16:creationId xmlns:a16="http://schemas.microsoft.com/office/drawing/2014/main" id="{71C61C9F-D281-4FC4-8A7E-267DD034093F}"/>
              </a:ext>
            </a:extLst>
          </p:cNvPr>
          <p:cNvSpPr/>
          <p:nvPr/>
        </p:nvSpPr>
        <p:spPr>
          <a:xfrm>
            <a:off x="917963" y="565973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8" name="Rectangle 17">
            <a:extLst>
              <a:ext uri="{FF2B5EF4-FFF2-40B4-BE49-F238E27FC236}">
                <a16:creationId xmlns:a16="http://schemas.microsoft.com/office/drawing/2014/main" id="{F1B5747B-6D0C-4BB8-8F62-1F9A0C859610}"/>
              </a:ext>
            </a:extLst>
          </p:cNvPr>
          <p:cNvSpPr/>
          <p:nvPr/>
        </p:nvSpPr>
        <p:spPr>
          <a:xfrm>
            <a:off x="917963" y="7582137"/>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9" name="Rectangle 18">
            <a:extLst>
              <a:ext uri="{FF2B5EF4-FFF2-40B4-BE49-F238E27FC236}">
                <a16:creationId xmlns:a16="http://schemas.microsoft.com/office/drawing/2014/main" id="{E9719BFB-888E-43C7-A3A7-B41F153744AF}"/>
              </a:ext>
            </a:extLst>
          </p:cNvPr>
          <p:cNvSpPr/>
          <p:nvPr/>
        </p:nvSpPr>
        <p:spPr>
          <a:xfrm>
            <a:off x="917963" y="9504541"/>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21" name="Rectangle 20">
            <a:extLst>
              <a:ext uri="{FF2B5EF4-FFF2-40B4-BE49-F238E27FC236}">
                <a16:creationId xmlns:a16="http://schemas.microsoft.com/office/drawing/2014/main" id="{C2356DF9-6BF7-48CF-B800-B717C839473F}"/>
              </a:ext>
            </a:extLst>
          </p:cNvPr>
          <p:cNvSpPr/>
          <p:nvPr/>
        </p:nvSpPr>
        <p:spPr>
          <a:xfrm>
            <a:off x="917963" y="11426946"/>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22" name="Text Placeholder 2">
            <a:extLst>
              <a:ext uri="{FF2B5EF4-FFF2-40B4-BE49-F238E27FC236}">
                <a16:creationId xmlns:a16="http://schemas.microsoft.com/office/drawing/2014/main" id="{D72FDAE2-6213-4997-9075-B1E108ADE717}"/>
              </a:ext>
            </a:extLst>
          </p:cNvPr>
          <p:cNvSpPr>
            <a:spLocks noGrp="1"/>
          </p:cNvSpPr>
          <p:nvPr>
            <p:ph type="body" sz="quarter" idx="15"/>
          </p:nvPr>
        </p:nvSpPr>
        <p:spPr>
          <a:xfrm>
            <a:off x="8497549" y="3283751"/>
            <a:ext cx="4244410" cy="1435224"/>
          </a:xfrm>
        </p:spPr>
        <p:txBody>
          <a:bodyPr anchor="ct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23" name="Text Placeholder 2">
            <a:extLst>
              <a:ext uri="{FF2B5EF4-FFF2-40B4-BE49-F238E27FC236}">
                <a16:creationId xmlns:a16="http://schemas.microsoft.com/office/drawing/2014/main" id="{D4D8716E-9285-4754-B5A2-D846096719CF}"/>
              </a:ext>
            </a:extLst>
          </p:cNvPr>
          <p:cNvSpPr>
            <a:spLocks noGrp="1"/>
          </p:cNvSpPr>
          <p:nvPr>
            <p:ph type="body" sz="quarter" idx="16"/>
          </p:nvPr>
        </p:nvSpPr>
        <p:spPr>
          <a:xfrm>
            <a:off x="8497549" y="5304045"/>
            <a:ext cx="4244410" cy="1337336"/>
          </a:xfrm>
        </p:spPr>
        <p:txBody>
          <a:bodyPr anchor="ct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24" name="Text Placeholder 2">
            <a:extLst>
              <a:ext uri="{FF2B5EF4-FFF2-40B4-BE49-F238E27FC236}">
                <a16:creationId xmlns:a16="http://schemas.microsoft.com/office/drawing/2014/main" id="{DCBB8BAF-00E1-4A5C-801F-3DED97F0C30A}"/>
              </a:ext>
            </a:extLst>
          </p:cNvPr>
          <p:cNvSpPr>
            <a:spLocks noGrp="1"/>
          </p:cNvSpPr>
          <p:nvPr>
            <p:ph type="body" sz="quarter" idx="17"/>
          </p:nvPr>
        </p:nvSpPr>
        <p:spPr>
          <a:xfrm>
            <a:off x="8497549" y="7208570"/>
            <a:ext cx="4244410" cy="1405297"/>
          </a:xfrm>
        </p:spPr>
        <p:txBody>
          <a:bodyPr anchor="ct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25" name="Text Placeholder 2">
            <a:extLst>
              <a:ext uri="{FF2B5EF4-FFF2-40B4-BE49-F238E27FC236}">
                <a16:creationId xmlns:a16="http://schemas.microsoft.com/office/drawing/2014/main" id="{0E27F976-E588-437F-BDB3-22C51AB5B621}"/>
              </a:ext>
            </a:extLst>
          </p:cNvPr>
          <p:cNvSpPr>
            <a:spLocks noGrp="1"/>
          </p:cNvSpPr>
          <p:nvPr>
            <p:ph type="body" sz="quarter" idx="18"/>
          </p:nvPr>
        </p:nvSpPr>
        <p:spPr>
          <a:xfrm>
            <a:off x="8497549" y="9050965"/>
            <a:ext cx="4244410" cy="1435224"/>
          </a:xfrm>
        </p:spPr>
        <p:txBody>
          <a:bodyPr anchor="ct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26" name="Text Placeholder 2">
            <a:extLst>
              <a:ext uri="{FF2B5EF4-FFF2-40B4-BE49-F238E27FC236}">
                <a16:creationId xmlns:a16="http://schemas.microsoft.com/office/drawing/2014/main" id="{B54AC006-2FAA-4718-A4AE-2DCB029DCED8}"/>
              </a:ext>
            </a:extLst>
          </p:cNvPr>
          <p:cNvSpPr>
            <a:spLocks noGrp="1"/>
          </p:cNvSpPr>
          <p:nvPr>
            <p:ph type="body" sz="quarter" idx="19"/>
          </p:nvPr>
        </p:nvSpPr>
        <p:spPr>
          <a:xfrm>
            <a:off x="8497549" y="10881494"/>
            <a:ext cx="4244410" cy="1435224"/>
          </a:xfrm>
        </p:spPr>
        <p:txBody>
          <a:bodyPr anchor="ct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pic>
        <p:nvPicPr>
          <p:cNvPr id="27" name="image1-small.png">
            <a:extLst>
              <a:ext uri="{FF2B5EF4-FFF2-40B4-BE49-F238E27FC236}">
                <a16:creationId xmlns:a16="http://schemas.microsoft.com/office/drawing/2014/main" id="{3559FE99-C63D-851E-4B90-1F2A4657E07B}"/>
              </a:ext>
            </a:extLst>
          </p:cNvPr>
          <p:cNvPicPr>
            <a:picLocks noChangeAspect="1"/>
          </p:cNvPicPr>
          <p:nvPr/>
        </p:nvPicPr>
        <p:blipFill>
          <a:blip r:embed="rId2"/>
          <a:stretch>
            <a:fillRect/>
          </a:stretch>
        </p:blipFill>
        <p:spPr>
          <a:xfrm>
            <a:off x="11379092" y="1"/>
            <a:ext cx="2174946" cy="2362880"/>
          </a:xfrm>
          <a:prstGeom prst="rect">
            <a:avLst/>
          </a:prstGeom>
          <a:ln w="12700">
            <a:miter lim="400000"/>
          </a:ln>
        </p:spPr>
      </p:pic>
      <p:cxnSp>
        <p:nvCxnSpPr>
          <p:cNvPr id="28" name="Straight Connector 27">
            <a:extLst>
              <a:ext uri="{FF2B5EF4-FFF2-40B4-BE49-F238E27FC236}">
                <a16:creationId xmlns:a16="http://schemas.microsoft.com/office/drawing/2014/main" id="{0B493B69-5ADE-7512-315E-30B5226A5402}"/>
              </a:ext>
            </a:extLst>
          </p:cNvPr>
          <p:cNvCxnSpPr>
            <a:cxnSpLocks/>
          </p:cNvCxnSpPr>
          <p:nvPr/>
        </p:nvCxnSpPr>
        <p:spPr>
          <a:xfrm flipV="1">
            <a:off x="8215792" y="3283752"/>
            <a:ext cx="0" cy="12569779"/>
          </a:xfrm>
          <a:prstGeom prst="line">
            <a:avLst/>
          </a:prstGeom>
          <a:noFill/>
          <a:ln w="22225"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36" name="Rectangle 35">
            <a:extLst>
              <a:ext uri="{FF2B5EF4-FFF2-40B4-BE49-F238E27FC236}">
                <a16:creationId xmlns:a16="http://schemas.microsoft.com/office/drawing/2014/main" id="{6F31D35F-6322-333F-35CD-E6F86F0F2343}"/>
              </a:ext>
            </a:extLst>
          </p:cNvPr>
          <p:cNvSpPr/>
          <p:nvPr/>
        </p:nvSpPr>
        <p:spPr>
          <a:xfrm>
            <a:off x="7200106" y="3976933"/>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8" name="Rectangle 37">
            <a:extLst>
              <a:ext uri="{FF2B5EF4-FFF2-40B4-BE49-F238E27FC236}">
                <a16:creationId xmlns:a16="http://schemas.microsoft.com/office/drawing/2014/main" id="{3F54A0E9-20B8-7C39-7BF5-E323B746536D}"/>
              </a:ext>
            </a:extLst>
          </p:cNvPr>
          <p:cNvSpPr/>
          <p:nvPr/>
        </p:nvSpPr>
        <p:spPr>
          <a:xfrm>
            <a:off x="7200106" y="5899338"/>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9" name="Rectangle 38">
            <a:extLst>
              <a:ext uri="{FF2B5EF4-FFF2-40B4-BE49-F238E27FC236}">
                <a16:creationId xmlns:a16="http://schemas.microsoft.com/office/drawing/2014/main" id="{96CDDE5B-8CEC-4D11-267E-BDE8C6B554F5}"/>
              </a:ext>
            </a:extLst>
          </p:cNvPr>
          <p:cNvSpPr/>
          <p:nvPr/>
        </p:nvSpPr>
        <p:spPr>
          <a:xfrm>
            <a:off x="7200106" y="782174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40" name="Rectangle 39">
            <a:extLst>
              <a:ext uri="{FF2B5EF4-FFF2-40B4-BE49-F238E27FC236}">
                <a16:creationId xmlns:a16="http://schemas.microsoft.com/office/drawing/2014/main" id="{B68A766B-9E6B-503B-DC1D-19949F835E49}"/>
              </a:ext>
            </a:extLst>
          </p:cNvPr>
          <p:cNvSpPr/>
          <p:nvPr/>
        </p:nvSpPr>
        <p:spPr>
          <a:xfrm>
            <a:off x="7200106" y="9744147"/>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41" name="Rectangle 40">
            <a:extLst>
              <a:ext uri="{FF2B5EF4-FFF2-40B4-BE49-F238E27FC236}">
                <a16:creationId xmlns:a16="http://schemas.microsoft.com/office/drawing/2014/main" id="{29AE8F3D-AA65-6863-FD6E-A0772A8C1CA9}"/>
              </a:ext>
            </a:extLst>
          </p:cNvPr>
          <p:cNvSpPr/>
          <p:nvPr/>
        </p:nvSpPr>
        <p:spPr>
          <a:xfrm>
            <a:off x="7200106" y="1166655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42" name="Straight Connector 41">
            <a:extLst>
              <a:ext uri="{FF2B5EF4-FFF2-40B4-BE49-F238E27FC236}">
                <a16:creationId xmlns:a16="http://schemas.microsoft.com/office/drawing/2014/main" id="{1D1A4626-3E84-DFF2-C4D0-674AA266F84A}"/>
              </a:ext>
            </a:extLst>
          </p:cNvPr>
          <p:cNvCxnSpPr>
            <a:cxnSpLocks/>
          </p:cNvCxnSpPr>
          <p:nvPr/>
        </p:nvCxnSpPr>
        <p:spPr>
          <a:xfrm flipV="1">
            <a:off x="1933648" y="-253059"/>
            <a:ext cx="0" cy="12569779"/>
          </a:xfrm>
          <a:prstGeom prst="line">
            <a:avLst/>
          </a:prstGeom>
          <a:noFill/>
          <a:ln w="22225"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43" name="Rectangle 42">
            <a:extLst>
              <a:ext uri="{FF2B5EF4-FFF2-40B4-BE49-F238E27FC236}">
                <a16:creationId xmlns:a16="http://schemas.microsoft.com/office/drawing/2014/main" id="{113A545D-C98F-E5AC-58ED-FCA5356D820A}"/>
              </a:ext>
            </a:extLst>
          </p:cNvPr>
          <p:cNvSpPr/>
          <p:nvPr/>
        </p:nvSpPr>
        <p:spPr>
          <a:xfrm>
            <a:off x="917963" y="3737327"/>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44" name="Rectangle 43">
            <a:extLst>
              <a:ext uri="{FF2B5EF4-FFF2-40B4-BE49-F238E27FC236}">
                <a16:creationId xmlns:a16="http://schemas.microsoft.com/office/drawing/2014/main" id="{CB16106C-9A7F-6029-66F0-FF2664EFA4C2}"/>
              </a:ext>
            </a:extLst>
          </p:cNvPr>
          <p:cNvSpPr/>
          <p:nvPr/>
        </p:nvSpPr>
        <p:spPr>
          <a:xfrm>
            <a:off x="917963" y="565973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45" name="Rectangle 44">
            <a:extLst>
              <a:ext uri="{FF2B5EF4-FFF2-40B4-BE49-F238E27FC236}">
                <a16:creationId xmlns:a16="http://schemas.microsoft.com/office/drawing/2014/main" id="{CB3453AF-0FFF-8367-F241-9556E5A9DAE6}"/>
              </a:ext>
            </a:extLst>
          </p:cNvPr>
          <p:cNvSpPr/>
          <p:nvPr/>
        </p:nvSpPr>
        <p:spPr>
          <a:xfrm>
            <a:off x="917963" y="7582137"/>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46" name="Rectangle 45">
            <a:extLst>
              <a:ext uri="{FF2B5EF4-FFF2-40B4-BE49-F238E27FC236}">
                <a16:creationId xmlns:a16="http://schemas.microsoft.com/office/drawing/2014/main" id="{B82E5EBA-FAAA-D13E-DBDE-87A02DB0D5CF}"/>
              </a:ext>
            </a:extLst>
          </p:cNvPr>
          <p:cNvSpPr/>
          <p:nvPr/>
        </p:nvSpPr>
        <p:spPr>
          <a:xfrm>
            <a:off x="917963" y="9504541"/>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47" name="Rectangle 46">
            <a:extLst>
              <a:ext uri="{FF2B5EF4-FFF2-40B4-BE49-F238E27FC236}">
                <a16:creationId xmlns:a16="http://schemas.microsoft.com/office/drawing/2014/main" id="{01702246-9942-E321-1F1B-D5931FA240A6}"/>
              </a:ext>
            </a:extLst>
          </p:cNvPr>
          <p:cNvSpPr/>
          <p:nvPr/>
        </p:nvSpPr>
        <p:spPr>
          <a:xfrm>
            <a:off x="917963" y="11426946"/>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53322703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s Page v2.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98CD185-DCC7-40B0-B7C3-2A7013370B97}"/>
              </a:ext>
            </a:extLst>
          </p:cNvPr>
          <p:cNvCxnSpPr>
            <a:cxnSpLocks/>
          </p:cNvCxnSpPr>
          <p:nvPr/>
        </p:nvCxnSpPr>
        <p:spPr>
          <a:xfrm flipV="1">
            <a:off x="2286255" y="6"/>
            <a:ext cx="0" cy="13588920"/>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20" name="Title 1">
            <a:extLst>
              <a:ext uri="{FF2B5EF4-FFF2-40B4-BE49-F238E27FC236}">
                <a16:creationId xmlns:a16="http://schemas.microsoft.com/office/drawing/2014/main" id="{154167B4-842A-4BC5-A7E1-A2696E32CE24}"/>
              </a:ext>
            </a:extLst>
          </p:cNvPr>
          <p:cNvSpPr>
            <a:spLocks noGrp="1"/>
          </p:cNvSpPr>
          <p:nvPr>
            <p:ph type="title" hasCustomPrompt="1"/>
          </p:nvPr>
        </p:nvSpPr>
        <p:spPr>
          <a:xfrm>
            <a:off x="2705375" y="684761"/>
            <a:ext cx="8700158" cy="2013921"/>
          </a:xfrm>
        </p:spPr>
        <p:txBody>
          <a:bodyPr>
            <a:normAutofit/>
          </a:bodyPr>
          <a:lstStyle>
            <a:lvl1pPr algn="l">
              <a:defRPr sz="2835" b="0">
                <a:solidFill>
                  <a:schemeClr val="tx1"/>
                </a:solidFill>
                <a:latin typeface="Gotham Light"/>
              </a:defRPr>
            </a:lvl1pPr>
          </a:lstStyle>
          <a:p>
            <a:r>
              <a:rPr lang="en-US"/>
              <a:t>Click To Edit Master Title Style</a:t>
            </a:r>
          </a:p>
        </p:txBody>
      </p:sp>
      <p:cxnSp>
        <p:nvCxnSpPr>
          <p:cNvPr id="33" name="Straight Connector 32">
            <a:extLst>
              <a:ext uri="{FF2B5EF4-FFF2-40B4-BE49-F238E27FC236}">
                <a16:creationId xmlns:a16="http://schemas.microsoft.com/office/drawing/2014/main" id="{C785B6E8-383B-45B9-813F-8CF853E04786}"/>
              </a:ext>
            </a:extLst>
          </p:cNvPr>
          <p:cNvCxnSpPr>
            <a:cxnSpLocks/>
          </p:cNvCxnSpPr>
          <p:nvPr/>
        </p:nvCxnSpPr>
        <p:spPr>
          <a:xfrm flipH="1">
            <a:off x="0" y="13588925"/>
            <a:ext cx="2286255" cy="0"/>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35" name="Text Placeholder 2">
            <a:extLst>
              <a:ext uri="{FF2B5EF4-FFF2-40B4-BE49-F238E27FC236}">
                <a16:creationId xmlns:a16="http://schemas.microsoft.com/office/drawing/2014/main" id="{3970A642-E2E7-40F5-A914-A4E51C27E8C0}"/>
              </a:ext>
            </a:extLst>
          </p:cNvPr>
          <p:cNvSpPr>
            <a:spLocks noGrp="1"/>
          </p:cNvSpPr>
          <p:nvPr>
            <p:ph type="body" sz="quarter" idx="10"/>
          </p:nvPr>
        </p:nvSpPr>
        <p:spPr>
          <a:xfrm>
            <a:off x="2705374" y="3189140"/>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6" name="Text Placeholder 2">
            <a:extLst>
              <a:ext uri="{FF2B5EF4-FFF2-40B4-BE49-F238E27FC236}">
                <a16:creationId xmlns:a16="http://schemas.microsoft.com/office/drawing/2014/main" id="{9CCF4E87-BED8-4CAA-84A8-B36A7AA0363A}"/>
              </a:ext>
            </a:extLst>
          </p:cNvPr>
          <p:cNvSpPr>
            <a:spLocks noGrp="1"/>
          </p:cNvSpPr>
          <p:nvPr>
            <p:ph type="body" sz="quarter" idx="11"/>
          </p:nvPr>
        </p:nvSpPr>
        <p:spPr>
          <a:xfrm>
            <a:off x="2705374" y="5634874"/>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7" name="Text Placeholder 2">
            <a:extLst>
              <a:ext uri="{FF2B5EF4-FFF2-40B4-BE49-F238E27FC236}">
                <a16:creationId xmlns:a16="http://schemas.microsoft.com/office/drawing/2014/main" id="{02268809-BF21-42DC-A076-B50F0CFDC6CD}"/>
              </a:ext>
            </a:extLst>
          </p:cNvPr>
          <p:cNvSpPr>
            <a:spLocks noGrp="1"/>
          </p:cNvSpPr>
          <p:nvPr>
            <p:ph type="body" sz="quarter" idx="12"/>
          </p:nvPr>
        </p:nvSpPr>
        <p:spPr>
          <a:xfrm>
            <a:off x="2705374" y="8132095"/>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8" name="Text Placeholder 2">
            <a:extLst>
              <a:ext uri="{FF2B5EF4-FFF2-40B4-BE49-F238E27FC236}">
                <a16:creationId xmlns:a16="http://schemas.microsoft.com/office/drawing/2014/main" id="{2F965D58-B31A-4BEF-8FA2-89E8B49DC7FC}"/>
              </a:ext>
            </a:extLst>
          </p:cNvPr>
          <p:cNvSpPr>
            <a:spLocks noGrp="1"/>
          </p:cNvSpPr>
          <p:nvPr>
            <p:ph type="body" sz="quarter" idx="13"/>
          </p:nvPr>
        </p:nvSpPr>
        <p:spPr>
          <a:xfrm>
            <a:off x="2705374" y="10586358"/>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grpSp>
        <p:nvGrpSpPr>
          <p:cNvPr id="39" name="Group 38">
            <a:extLst>
              <a:ext uri="{FF2B5EF4-FFF2-40B4-BE49-F238E27FC236}">
                <a16:creationId xmlns:a16="http://schemas.microsoft.com/office/drawing/2014/main" id="{66B2F214-860E-48C5-AC64-D29129B8D3DC}"/>
              </a:ext>
            </a:extLst>
          </p:cNvPr>
          <p:cNvGrpSpPr/>
          <p:nvPr/>
        </p:nvGrpSpPr>
        <p:grpSpPr>
          <a:xfrm>
            <a:off x="1130756" y="8248697"/>
            <a:ext cx="733102" cy="1086164"/>
            <a:chOff x="3065705" y="3648297"/>
            <a:chExt cx="620684" cy="470257"/>
          </a:xfrm>
        </p:grpSpPr>
        <p:grpSp>
          <p:nvGrpSpPr>
            <p:cNvPr id="40" name="Group 39">
              <a:extLst>
                <a:ext uri="{FF2B5EF4-FFF2-40B4-BE49-F238E27FC236}">
                  <a16:creationId xmlns:a16="http://schemas.microsoft.com/office/drawing/2014/main" id="{990DA295-7500-4F73-B4C0-970E46821FD5}"/>
                </a:ext>
              </a:extLst>
            </p:cNvPr>
            <p:cNvGrpSpPr/>
            <p:nvPr/>
          </p:nvGrpSpPr>
          <p:grpSpPr>
            <a:xfrm>
              <a:off x="3065705" y="3766951"/>
              <a:ext cx="620684" cy="351603"/>
              <a:chOff x="3065705" y="3766951"/>
              <a:chExt cx="620684" cy="351603"/>
            </a:xfrm>
          </p:grpSpPr>
          <p:sp>
            <p:nvSpPr>
              <p:cNvPr id="42" name="TextBox 41">
                <a:extLst>
                  <a:ext uri="{FF2B5EF4-FFF2-40B4-BE49-F238E27FC236}">
                    <a16:creationId xmlns:a16="http://schemas.microsoft.com/office/drawing/2014/main" id="{7C1E298C-588F-4B57-B245-379ABB0F5A64}"/>
                  </a:ext>
                </a:extLst>
              </p:cNvPr>
              <p:cNvSpPr txBox="1"/>
              <p:nvPr/>
            </p:nvSpPr>
            <p:spPr>
              <a:xfrm>
                <a:off x="3251200" y="3766951"/>
                <a:ext cx="264535" cy="18161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sp>
            <p:nvSpPr>
              <p:cNvPr id="43" name="Shape 129">
                <a:extLst>
                  <a:ext uri="{FF2B5EF4-FFF2-40B4-BE49-F238E27FC236}">
                    <a16:creationId xmlns:a16="http://schemas.microsoft.com/office/drawing/2014/main" id="{D5674AC7-AC77-4C79-A332-E8B913D13DC6}"/>
                  </a:ext>
                </a:extLst>
              </p:cNvPr>
              <p:cNvSpPr/>
              <p:nvPr/>
            </p:nvSpPr>
            <p:spPr>
              <a:xfrm>
                <a:off x="3065705" y="4015617"/>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three</a:t>
                </a:r>
                <a:endParaRPr sz="945">
                  <a:solidFill>
                    <a:schemeClr val="accent2"/>
                  </a:solidFill>
                </a:endParaRPr>
              </a:p>
            </p:txBody>
          </p:sp>
        </p:grpSp>
        <p:sp>
          <p:nvSpPr>
            <p:cNvPr id="41" name="TextBox 40">
              <a:extLst>
                <a:ext uri="{FF2B5EF4-FFF2-40B4-BE49-F238E27FC236}">
                  <a16:creationId xmlns:a16="http://schemas.microsoft.com/office/drawing/2014/main" id="{16373A53-2464-40E3-B533-623100D274BE}"/>
                </a:ext>
              </a:extLst>
            </p:cNvPr>
            <p:cNvSpPr txBox="1"/>
            <p:nvPr/>
          </p:nvSpPr>
          <p:spPr>
            <a:xfrm>
              <a:off x="3210402" y="3648297"/>
              <a:ext cx="315868"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3</a:t>
              </a:r>
              <a:endPar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grpSp>
        <p:nvGrpSpPr>
          <p:cNvPr id="44" name="Group 43">
            <a:extLst>
              <a:ext uri="{FF2B5EF4-FFF2-40B4-BE49-F238E27FC236}">
                <a16:creationId xmlns:a16="http://schemas.microsoft.com/office/drawing/2014/main" id="{FA4F0E8F-F085-427F-80C5-23D1FAD0FEF9}"/>
              </a:ext>
            </a:extLst>
          </p:cNvPr>
          <p:cNvGrpSpPr/>
          <p:nvPr/>
        </p:nvGrpSpPr>
        <p:grpSpPr>
          <a:xfrm>
            <a:off x="1130756" y="5776079"/>
            <a:ext cx="733102" cy="1132991"/>
            <a:chOff x="3065705" y="2485710"/>
            <a:chExt cx="620684" cy="490531"/>
          </a:xfrm>
        </p:grpSpPr>
        <p:sp>
          <p:nvSpPr>
            <p:cNvPr id="45" name="Shape 129">
              <a:extLst>
                <a:ext uri="{FF2B5EF4-FFF2-40B4-BE49-F238E27FC236}">
                  <a16:creationId xmlns:a16="http://schemas.microsoft.com/office/drawing/2014/main" id="{A5A5D459-A642-40B2-8E77-B3E2973B10AB}"/>
                </a:ext>
              </a:extLst>
            </p:cNvPr>
            <p:cNvSpPr/>
            <p:nvPr/>
          </p:nvSpPr>
          <p:spPr>
            <a:xfrm>
              <a:off x="3065705" y="2873304"/>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two</a:t>
              </a:r>
              <a:endParaRPr sz="945">
                <a:solidFill>
                  <a:schemeClr val="accent2"/>
                </a:solidFill>
              </a:endParaRPr>
            </a:p>
          </p:txBody>
        </p:sp>
        <p:sp>
          <p:nvSpPr>
            <p:cNvPr id="46" name="TextBox 45">
              <a:extLst>
                <a:ext uri="{FF2B5EF4-FFF2-40B4-BE49-F238E27FC236}">
                  <a16:creationId xmlns:a16="http://schemas.microsoft.com/office/drawing/2014/main" id="{792E0CBB-8561-4755-9FD0-DB8C752FD2A8}"/>
                </a:ext>
              </a:extLst>
            </p:cNvPr>
            <p:cNvSpPr txBox="1"/>
            <p:nvPr/>
          </p:nvSpPr>
          <p:spPr>
            <a:xfrm>
              <a:off x="3251200" y="2603499"/>
              <a:ext cx="264535" cy="18161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sp>
          <p:nvSpPr>
            <p:cNvPr id="47" name="TextBox 46">
              <a:extLst>
                <a:ext uri="{FF2B5EF4-FFF2-40B4-BE49-F238E27FC236}">
                  <a16:creationId xmlns:a16="http://schemas.microsoft.com/office/drawing/2014/main" id="{5A834C30-F49C-4F1C-A984-411BB9D15512}"/>
                </a:ext>
              </a:extLst>
            </p:cNvPr>
            <p:cNvSpPr txBox="1"/>
            <p:nvPr/>
          </p:nvSpPr>
          <p:spPr>
            <a:xfrm>
              <a:off x="3210401" y="2485710"/>
              <a:ext cx="305333"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2</a:t>
              </a:r>
              <a:endPar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grpSp>
        <p:nvGrpSpPr>
          <p:cNvPr id="48" name="Group 47">
            <a:extLst>
              <a:ext uri="{FF2B5EF4-FFF2-40B4-BE49-F238E27FC236}">
                <a16:creationId xmlns:a16="http://schemas.microsoft.com/office/drawing/2014/main" id="{F4666CFD-47B6-4DB3-976C-82612EFEA58E}"/>
              </a:ext>
            </a:extLst>
          </p:cNvPr>
          <p:cNvGrpSpPr/>
          <p:nvPr/>
        </p:nvGrpSpPr>
        <p:grpSpPr>
          <a:xfrm>
            <a:off x="1130756" y="10726349"/>
            <a:ext cx="733102" cy="1057490"/>
            <a:chOff x="3065705" y="4718407"/>
            <a:chExt cx="620684" cy="457843"/>
          </a:xfrm>
        </p:grpSpPr>
        <p:grpSp>
          <p:nvGrpSpPr>
            <p:cNvPr id="49" name="Group 48">
              <a:extLst>
                <a:ext uri="{FF2B5EF4-FFF2-40B4-BE49-F238E27FC236}">
                  <a16:creationId xmlns:a16="http://schemas.microsoft.com/office/drawing/2014/main" id="{3490F219-F68F-45C2-B9A2-3372ADE4B378}"/>
                </a:ext>
              </a:extLst>
            </p:cNvPr>
            <p:cNvGrpSpPr/>
            <p:nvPr/>
          </p:nvGrpSpPr>
          <p:grpSpPr>
            <a:xfrm>
              <a:off x="3065705" y="4788612"/>
              <a:ext cx="620684" cy="387638"/>
              <a:chOff x="3065705" y="4788612"/>
              <a:chExt cx="620684" cy="387638"/>
            </a:xfrm>
          </p:grpSpPr>
          <p:sp>
            <p:nvSpPr>
              <p:cNvPr id="51" name="Shape 129">
                <a:extLst>
                  <a:ext uri="{FF2B5EF4-FFF2-40B4-BE49-F238E27FC236}">
                    <a16:creationId xmlns:a16="http://schemas.microsoft.com/office/drawing/2014/main" id="{F8215664-997E-414F-9AA3-5B04677AF90E}"/>
                  </a:ext>
                </a:extLst>
              </p:cNvPr>
              <p:cNvSpPr/>
              <p:nvPr/>
            </p:nvSpPr>
            <p:spPr>
              <a:xfrm>
                <a:off x="3065705" y="5073313"/>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four</a:t>
                </a:r>
                <a:endParaRPr sz="945">
                  <a:solidFill>
                    <a:schemeClr val="accent2"/>
                  </a:solidFill>
                </a:endParaRPr>
              </a:p>
            </p:txBody>
          </p:sp>
          <p:sp>
            <p:nvSpPr>
              <p:cNvPr id="52" name="TextBox 51">
                <a:extLst>
                  <a:ext uri="{FF2B5EF4-FFF2-40B4-BE49-F238E27FC236}">
                    <a16:creationId xmlns:a16="http://schemas.microsoft.com/office/drawing/2014/main" id="{98B21C3E-44C1-4B5B-ACC6-EDE3A86E3FC1}"/>
                  </a:ext>
                </a:extLst>
              </p:cNvPr>
              <p:cNvSpPr txBox="1"/>
              <p:nvPr/>
            </p:nvSpPr>
            <p:spPr>
              <a:xfrm>
                <a:off x="3261735" y="4788612"/>
                <a:ext cx="264535" cy="18161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grpSp>
        <p:sp>
          <p:nvSpPr>
            <p:cNvPr id="50" name="TextBox 49">
              <a:extLst>
                <a:ext uri="{FF2B5EF4-FFF2-40B4-BE49-F238E27FC236}">
                  <a16:creationId xmlns:a16="http://schemas.microsoft.com/office/drawing/2014/main" id="{E3C67AD4-5B4C-46CC-BA5B-0A15AD631C41}"/>
                </a:ext>
              </a:extLst>
            </p:cNvPr>
            <p:cNvSpPr txBox="1"/>
            <p:nvPr/>
          </p:nvSpPr>
          <p:spPr>
            <a:xfrm>
              <a:off x="3210402" y="4718407"/>
              <a:ext cx="315868"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4</a:t>
              </a:r>
              <a:endParaRPr kumimoji="0" lang="en-GB" sz="2835"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sp>
        <p:nvSpPr>
          <p:cNvPr id="53" name="TextBox 52">
            <a:extLst>
              <a:ext uri="{FF2B5EF4-FFF2-40B4-BE49-F238E27FC236}">
                <a16:creationId xmlns:a16="http://schemas.microsoft.com/office/drawing/2014/main" id="{175C7385-6A41-426B-B791-6A12DB1C7138}"/>
              </a:ext>
            </a:extLst>
          </p:cNvPr>
          <p:cNvSpPr txBox="1"/>
          <p:nvPr/>
        </p:nvSpPr>
        <p:spPr>
          <a:xfrm>
            <a:off x="1324405" y="3352236"/>
            <a:ext cx="279401" cy="545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t">
            <a:spAutoFit/>
          </a:bodyPr>
          <a:lstStyle/>
          <a:p>
            <a:pPr marL="0" marR="0" indent="0" algn="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1</a:t>
            </a:r>
            <a:endPar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sp>
        <p:nvSpPr>
          <p:cNvPr id="54" name="Shape 129">
            <a:extLst>
              <a:ext uri="{FF2B5EF4-FFF2-40B4-BE49-F238E27FC236}">
                <a16:creationId xmlns:a16="http://schemas.microsoft.com/office/drawing/2014/main" id="{E903BA74-5DB2-47F6-82AD-DAD58ABB06D3}"/>
              </a:ext>
            </a:extLst>
          </p:cNvPr>
          <p:cNvSpPr/>
          <p:nvPr/>
        </p:nvSpPr>
        <p:spPr>
          <a:xfrm>
            <a:off x="1130756" y="4188909"/>
            <a:ext cx="733102" cy="237757"/>
          </a:xfrm>
          <a:prstGeom prst="rect">
            <a:avLst/>
          </a:prstGeom>
          <a:ln w="12700">
            <a:miter lim="400000"/>
          </a:ln>
          <a:extLst>
            <a:ext uri="{C572A759-6A51-4108-AA02-DFA0A04FC94B}">
              <ma14:wrappingTextBoxFlag xmlns:ma14="http://schemas.microsoft.com/office/mac/drawingml/2011/main" xmlns="" val="1"/>
            </a:ext>
          </a:extLst>
        </p:spPr>
        <p:txBody>
          <a:bodyPr wrap="square" lIns="54000" rIns="54000">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one</a:t>
            </a:r>
            <a:endParaRPr sz="945">
              <a:solidFill>
                <a:schemeClr val="accent2"/>
              </a:solidFill>
            </a:endParaRPr>
          </a:p>
        </p:txBody>
      </p:sp>
      <p:sp>
        <p:nvSpPr>
          <p:cNvPr id="55" name="Rectangle 54">
            <a:extLst>
              <a:ext uri="{FF2B5EF4-FFF2-40B4-BE49-F238E27FC236}">
                <a16:creationId xmlns:a16="http://schemas.microsoft.com/office/drawing/2014/main" id="{361A5783-786A-4166-9C2E-A74BEB0C8352}"/>
              </a:ext>
            </a:extLst>
          </p:cNvPr>
          <p:cNvSpPr/>
          <p:nvPr/>
        </p:nvSpPr>
        <p:spPr>
          <a:xfrm>
            <a:off x="1126174" y="3783265"/>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56" name="Rectangle 55">
            <a:extLst>
              <a:ext uri="{FF2B5EF4-FFF2-40B4-BE49-F238E27FC236}">
                <a16:creationId xmlns:a16="http://schemas.microsoft.com/office/drawing/2014/main" id="{EB6BEF89-2FC5-4F5E-AF8E-D0647071B363}"/>
              </a:ext>
            </a:extLst>
          </p:cNvPr>
          <p:cNvSpPr/>
          <p:nvPr/>
        </p:nvSpPr>
        <p:spPr>
          <a:xfrm>
            <a:off x="1126174" y="6212959"/>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57" name="Rectangle 56">
            <a:extLst>
              <a:ext uri="{FF2B5EF4-FFF2-40B4-BE49-F238E27FC236}">
                <a16:creationId xmlns:a16="http://schemas.microsoft.com/office/drawing/2014/main" id="{655AFCB2-12AC-48DD-B788-1F0E0A3295A5}"/>
              </a:ext>
            </a:extLst>
          </p:cNvPr>
          <p:cNvSpPr/>
          <p:nvPr/>
        </p:nvSpPr>
        <p:spPr>
          <a:xfrm>
            <a:off x="1126174" y="864265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58" name="Rectangle 57">
            <a:extLst>
              <a:ext uri="{FF2B5EF4-FFF2-40B4-BE49-F238E27FC236}">
                <a16:creationId xmlns:a16="http://schemas.microsoft.com/office/drawing/2014/main" id="{AECA6BA9-78FC-4B9F-AC77-19223A2E624F}"/>
              </a:ext>
            </a:extLst>
          </p:cNvPr>
          <p:cNvSpPr/>
          <p:nvPr/>
        </p:nvSpPr>
        <p:spPr>
          <a:xfrm>
            <a:off x="1126174" y="1108587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29" name="Straight Connector 28">
            <a:extLst>
              <a:ext uri="{FF2B5EF4-FFF2-40B4-BE49-F238E27FC236}">
                <a16:creationId xmlns:a16="http://schemas.microsoft.com/office/drawing/2014/main" id="{7EF8BE1F-5590-DD22-902A-CCDB08F12139}"/>
              </a:ext>
            </a:extLst>
          </p:cNvPr>
          <p:cNvCxnSpPr>
            <a:cxnSpLocks/>
          </p:cNvCxnSpPr>
          <p:nvPr/>
        </p:nvCxnSpPr>
        <p:spPr>
          <a:xfrm flipV="1">
            <a:off x="2286255" y="6"/>
            <a:ext cx="0" cy="13588920"/>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6150B9E7-DA33-ACD6-E965-066B0B58A46C}"/>
              </a:ext>
            </a:extLst>
          </p:cNvPr>
          <p:cNvCxnSpPr>
            <a:cxnSpLocks/>
          </p:cNvCxnSpPr>
          <p:nvPr/>
        </p:nvCxnSpPr>
        <p:spPr>
          <a:xfrm flipH="1">
            <a:off x="0" y="13588925"/>
            <a:ext cx="2286255" cy="0"/>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grpSp>
        <p:nvGrpSpPr>
          <p:cNvPr id="31" name="Group 30">
            <a:extLst>
              <a:ext uri="{FF2B5EF4-FFF2-40B4-BE49-F238E27FC236}">
                <a16:creationId xmlns:a16="http://schemas.microsoft.com/office/drawing/2014/main" id="{6F12C175-C245-ECE4-E67B-CA5D5F852C94}"/>
              </a:ext>
            </a:extLst>
          </p:cNvPr>
          <p:cNvGrpSpPr/>
          <p:nvPr/>
        </p:nvGrpSpPr>
        <p:grpSpPr>
          <a:xfrm>
            <a:off x="1130756" y="8248697"/>
            <a:ext cx="733102" cy="1086164"/>
            <a:chOff x="3065705" y="3648297"/>
            <a:chExt cx="620684" cy="470257"/>
          </a:xfrm>
        </p:grpSpPr>
        <p:grpSp>
          <p:nvGrpSpPr>
            <p:cNvPr id="32" name="Group 31">
              <a:extLst>
                <a:ext uri="{FF2B5EF4-FFF2-40B4-BE49-F238E27FC236}">
                  <a16:creationId xmlns:a16="http://schemas.microsoft.com/office/drawing/2014/main" id="{B64FCCFF-FE4C-CE74-946C-09CD88819C73}"/>
                </a:ext>
              </a:extLst>
            </p:cNvPr>
            <p:cNvGrpSpPr/>
            <p:nvPr/>
          </p:nvGrpSpPr>
          <p:grpSpPr>
            <a:xfrm>
              <a:off x="3065705" y="3766951"/>
              <a:ext cx="620684" cy="351603"/>
              <a:chOff x="3065705" y="3766951"/>
              <a:chExt cx="620684" cy="351603"/>
            </a:xfrm>
          </p:grpSpPr>
          <p:sp>
            <p:nvSpPr>
              <p:cNvPr id="59" name="TextBox 58">
                <a:extLst>
                  <a:ext uri="{FF2B5EF4-FFF2-40B4-BE49-F238E27FC236}">
                    <a16:creationId xmlns:a16="http://schemas.microsoft.com/office/drawing/2014/main" id="{4CF3317D-828F-3B82-FCFD-A0C6C5AD6BB1}"/>
                  </a:ext>
                </a:extLst>
              </p:cNvPr>
              <p:cNvSpPr txBox="1"/>
              <p:nvPr/>
            </p:nvSpPr>
            <p:spPr>
              <a:xfrm>
                <a:off x="3251200" y="3766951"/>
                <a:ext cx="264535" cy="18161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sp>
            <p:nvSpPr>
              <p:cNvPr id="60" name="Shape 129">
                <a:extLst>
                  <a:ext uri="{FF2B5EF4-FFF2-40B4-BE49-F238E27FC236}">
                    <a16:creationId xmlns:a16="http://schemas.microsoft.com/office/drawing/2014/main" id="{D9B56F61-60B0-02FC-2863-A0236309766D}"/>
                  </a:ext>
                </a:extLst>
              </p:cNvPr>
              <p:cNvSpPr/>
              <p:nvPr/>
            </p:nvSpPr>
            <p:spPr>
              <a:xfrm>
                <a:off x="3065705" y="4015617"/>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three</a:t>
                </a:r>
                <a:endParaRPr sz="945">
                  <a:solidFill>
                    <a:schemeClr val="accent2"/>
                  </a:solidFill>
                </a:endParaRPr>
              </a:p>
            </p:txBody>
          </p:sp>
        </p:grpSp>
        <p:sp>
          <p:nvSpPr>
            <p:cNvPr id="34" name="TextBox 33">
              <a:extLst>
                <a:ext uri="{FF2B5EF4-FFF2-40B4-BE49-F238E27FC236}">
                  <a16:creationId xmlns:a16="http://schemas.microsoft.com/office/drawing/2014/main" id="{55355E6D-161E-EB6A-9582-ECB235292322}"/>
                </a:ext>
              </a:extLst>
            </p:cNvPr>
            <p:cNvSpPr txBox="1"/>
            <p:nvPr/>
          </p:nvSpPr>
          <p:spPr>
            <a:xfrm>
              <a:off x="3210402" y="3648297"/>
              <a:ext cx="315868"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3</a:t>
              </a:r>
              <a:endPar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grpSp>
        <p:nvGrpSpPr>
          <p:cNvPr id="61" name="Group 60">
            <a:extLst>
              <a:ext uri="{FF2B5EF4-FFF2-40B4-BE49-F238E27FC236}">
                <a16:creationId xmlns:a16="http://schemas.microsoft.com/office/drawing/2014/main" id="{7C0F7C2D-8410-A666-99B6-0479AE34767C}"/>
              </a:ext>
            </a:extLst>
          </p:cNvPr>
          <p:cNvGrpSpPr/>
          <p:nvPr/>
        </p:nvGrpSpPr>
        <p:grpSpPr>
          <a:xfrm>
            <a:off x="1130756" y="5776079"/>
            <a:ext cx="733102" cy="1132991"/>
            <a:chOff x="3065705" y="2485710"/>
            <a:chExt cx="620684" cy="490531"/>
          </a:xfrm>
        </p:grpSpPr>
        <p:sp>
          <p:nvSpPr>
            <p:cNvPr id="62" name="Shape 129">
              <a:extLst>
                <a:ext uri="{FF2B5EF4-FFF2-40B4-BE49-F238E27FC236}">
                  <a16:creationId xmlns:a16="http://schemas.microsoft.com/office/drawing/2014/main" id="{6CDA81E6-9317-5022-7B33-AE3A7A4FE1C4}"/>
                </a:ext>
              </a:extLst>
            </p:cNvPr>
            <p:cNvSpPr/>
            <p:nvPr/>
          </p:nvSpPr>
          <p:spPr>
            <a:xfrm>
              <a:off x="3065705" y="2873304"/>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two</a:t>
              </a:r>
              <a:endParaRPr sz="945">
                <a:solidFill>
                  <a:schemeClr val="accent2"/>
                </a:solidFill>
              </a:endParaRPr>
            </a:p>
          </p:txBody>
        </p:sp>
        <p:sp>
          <p:nvSpPr>
            <p:cNvPr id="63" name="TextBox 62">
              <a:extLst>
                <a:ext uri="{FF2B5EF4-FFF2-40B4-BE49-F238E27FC236}">
                  <a16:creationId xmlns:a16="http://schemas.microsoft.com/office/drawing/2014/main" id="{59D9F4EA-5118-1AE3-753B-368D41193A72}"/>
                </a:ext>
              </a:extLst>
            </p:cNvPr>
            <p:cNvSpPr txBox="1"/>
            <p:nvPr/>
          </p:nvSpPr>
          <p:spPr>
            <a:xfrm>
              <a:off x="3251200" y="2603499"/>
              <a:ext cx="264535" cy="18161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sp>
          <p:nvSpPr>
            <p:cNvPr id="64" name="TextBox 63">
              <a:extLst>
                <a:ext uri="{FF2B5EF4-FFF2-40B4-BE49-F238E27FC236}">
                  <a16:creationId xmlns:a16="http://schemas.microsoft.com/office/drawing/2014/main" id="{22A4EE73-A10A-1083-A3A1-2420BA3E1730}"/>
                </a:ext>
              </a:extLst>
            </p:cNvPr>
            <p:cNvSpPr txBox="1"/>
            <p:nvPr/>
          </p:nvSpPr>
          <p:spPr>
            <a:xfrm>
              <a:off x="3210401" y="2485710"/>
              <a:ext cx="305333"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2</a:t>
              </a:r>
              <a:endPar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grpSp>
        <p:nvGrpSpPr>
          <p:cNvPr id="65" name="Group 64">
            <a:extLst>
              <a:ext uri="{FF2B5EF4-FFF2-40B4-BE49-F238E27FC236}">
                <a16:creationId xmlns:a16="http://schemas.microsoft.com/office/drawing/2014/main" id="{200109CC-09D5-701B-1D00-835F7AC199AE}"/>
              </a:ext>
            </a:extLst>
          </p:cNvPr>
          <p:cNvGrpSpPr/>
          <p:nvPr/>
        </p:nvGrpSpPr>
        <p:grpSpPr>
          <a:xfrm>
            <a:off x="1130756" y="10726349"/>
            <a:ext cx="733102" cy="1057490"/>
            <a:chOff x="3065705" y="4718407"/>
            <a:chExt cx="620684" cy="457843"/>
          </a:xfrm>
        </p:grpSpPr>
        <p:grpSp>
          <p:nvGrpSpPr>
            <p:cNvPr id="66" name="Group 65">
              <a:extLst>
                <a:ext uri="{FF2B5EF4-FFF2-40B4-BE49-F238E27FC236}">
                  <a16:creationId xmlns:a16="http://schemas.microsoft.com/office/drawing/2014/main" id="{B359F272-8455-4711-9A8C-77C598E4C42F}"/>
                </a:ext>
              </a:extLst>
            </p:cNvPr>
            <p:cNvGrpSpPr/>
            <p:nvPr/>
          </p:nvGrpSpPr>
          <p:grpSpPr>
            <a:xfrm>
              <a:off x="3065705" y="4788612"/>
              <a:ext cx="620684" cy="387638"/>
              <a:chOff x="3065705" y="4788612"/>
              <a:chExt cx="620684" cy="387638"/>
            </a:xfrm>
          </p:grpSpPr>
          <p:sp>
            <p:nvSpPr>
              <p:cNvPr id="68" name="Shape 129">
                <a:extLst>
                  <a:ext uri="{FF2B5EF4-FFF2-40B4-BE49-F238E27FC236}">
                    <a16:creationId xmlns:a16="http://schemas.microsoft.com/office/drawing/2014/main" id="{F3E64E65-7B6A-5541-AEB2-6C88BFCAE1A2}"/>
                  </a:ext>
                </a:extLst>
              </p:cNvPr>
              <p:cNvSpPr/>
              <p:nvPr/>
            </p:nvSpPr>
            <p:spPr>
              <a:xfrm>
                <a:off x="3065705" y="5073313"/>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four</a:t>
                </a:r>
                <a:endParaRPr sz="945">
                  <a:solidFill>
                    <a:schemeClr val="accent2"/>
                  </a:solidFill>
                </a:endParaRPr>
              </a:p>
            </p:txBody>
          </p:sp>
          <p:sp>
            <p:nvSpPr>
              <p:cNvPr id="69" name="TextBox 68">
                <a:extLst>
                  <a:ext uri="{FF2B5EF4-FFF2-40B4-BE49-F238E27FC236}">
                    <a16:creationId xmlns:a16="http://schemas.microsoft.com/office/drawing/2014/main" id="{C073FA07-94C8-2D17-1DDD-1EA9B73EE403}"/>
                  </a:ext>
                </a:extLst>
              </p:cNvPr>
              <p:cNvSpPr txBox="1"/>
              <p:nvPr/>
            </p:nvSpPr>
            <p:spPr>
              <a:xfrm>
                <a:off x="3261735" y="4788612"/>
                <a:ext cx="264535" cy="18161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grpSp>
        <p:sp>
          <p:nvSpPr>
            <p:cNvPr id="67" name="TextBox 66">
              <a:extLst>
                <a:ext uri="{FF2B5EF4-FFF2-40B4-BE49-F238E27FC236}">
                  <a16:creationId xmlns:a16="http://schemas.microsoft.com/office/drawing/2014/main" id="{A8055B92-42F8-A46C-E688-66E138F8F6A6}"/>
                </a:ext>
              </a:extLst>
            </p:cNvPr>
            <p:cNvSpPr txBox="1"/>
            <p:nvPr/>
          </p:nvSpPr>
          <p:spPr>
            <a:xfrm>
              <a:off x="3210402" y="4718407"/>
              <a:ext cx="315868"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4</a:t>
              </a:r>
              <a:endParaRPr kumimoji="0" lang="en-GB" sz="2835"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sp>
        <p:nvSpPr>
          <p:cNvPr id="70" name="TextBox 69">
            <a:extLst>
              <a:ext uri="{FF2B5EF4-FFF2-40B4-BE49-F238E27FC236}">
                <a16:creationId xmlns:a16="http://schemas.microsoft.com/office/drawing/2014/main" id="{99803CF2-B75C-D8C9-F738-DFE512AB4EFC}"/>
              </a:ext>
            </a:extLst>
          </p:cNvPr>
          <p:cNvSpPr txBox="1"/>
          <p:nvPr/>
        </p:nvSpPr>
        <p:spPr>
          <a:xfrm>
            <a:off x="1324405" y="3352236"/>
            <a:ext cx="279401" cy="545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t">
            <a:spAutoFit/>
          </a:bodyPr>
          <a:lstStyle/>
          <a:p>
            <a:pPr marL="0" marR="0" indent="0" algn="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1</a:t>
            </a:r>
            <a:endPar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sp>
        <p:nvSpPr>
          <p:cNvPr id="71" name="Shape 129">
            <a:extLst>
              <a:ext uri="{FF2B5EF4-FFF2-40B4-BE49-F238E27FC236}">
                <a16:creationId xmlns:a16="http://schemas.microsoft.com/office/drawing/2014/main" id="{F101FA87-05A9-A546-AF21-DA691F258D49}"/>
              </a:ext>
            </a:extLst>
          </p:cNvPr>
          <p:cNvSpPr/>
          <p:nvPr/>
        </p:nvSpPr>
        <p:spPr>
          <a:xfrm>
            <a:off x="1130756" y="4188909"/>
            <a:ext cx="733102" cy="237757"/>
          </a:xfrm>
          <a:prstGeom prst="rect">
            <a:avLst/>
          </a:prstGeom>
          <a:ln w="12700">
            <a:miter lim="400000"/>
          </a:ln>
          <a:extLst>
            <a:ext uri="{C572A759-6A51-4108-AA02-DFA0A04FC94B}">
              <ma14:wrappingTextBoxFlag xmlns:ma14="http://schemas.microsoft.com/office/mac/drawingml/2011/main" xmlns="" val="1"/>
            </a:ext>
          </a:extLst>
        </p:spPr>
        <p:txBody>
          <a:bodyPr wrap="square" lIns="54000" rIns="54000">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one</a:t>
            </a:r>
            <a:endParaRPr sz="945">
              <a:solidFill>
                <a:schemeClr val="accent2"/>
              </a:solidFill>
            </a:endParaRPr>
          </a:p>
        </p:txBody>
      </p:sp>
      <p:sp>
        <p:nvSpPr>
          <p:cNvPr id="72" name="Rectangle 71">
            <a:extLst>
              <a:ext uri="{FF2B5EF4-FFF2-40B4-BE49-F238E27FC236}">
                <a16:creationId xmlns:a16="http://schemas.microsoft.com/office/drawing/2014/main" id="{CAC68B51-2FC9-D37A-A842-91EFA00373A9}"/>
              </a:ext>
            </a:extLst>
          </p:cNvPr>
          <p:cNvSpPr/>
          <p:nvPr/>
        </p:nvSpPr>
        <p:spPr>
          <a:xfrm>
            <a:off x="1126174" y="3783265"/>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73" name="Rectangle 72">
            <a:extLst>
              <a:ext uri="{FF2B5EF4-FFF2-40B4-BE49-F238E27FC236}">
                <a16:creationId xmlns:a16="http://schemas.microsoft.com/office/drawing/2014/main" id="{AA6C2329-23DB-53EF-3957-E0B4A7E27F74}"/>
              </a:ext>
            </a:extLst>
          </p:cNvPr>
          <p:cNvSpPr/>
          <p:nvPr/>
        </p:nvSpPr>
        <p:spPr>
          <a:xfrm>
            <a:off x="1126174" y="6212959"/>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74" name="Rectangle 73">
            <a:extLst>
              <a:ext uri="{FF2B5EF4-FFF2-40B4-BE49-F238E27FC236}">
                <a16:creationId xmlns:a16="http://schemas.microsoft.com/office/drawing/2014/main" id="{24F48365-C866-D58C-A34F-FA63A588CAE6}"/>
              </a:ext>
            </a:extLst>
          </p:cNvPr>
          <p:cNvSpPr/>
          <p:nvPr/>
        </p:nvSpPr>
        <p:spPr>
          <a:xfrm>
            <a:off x="1126174" y="864265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75" name="Rectangle 74">
            <a:extLst>
              <a:ext uri="{FF2B5EF4-FFF2-40B4-BE49-F238E27FC236}">
                <a16:creationId xmlns:a16="http://schemas.microsoft.com/office/drawing/2014/main" id="{35109101-932F-404B-DBDB-FCAB86D92153}"/>
              </a:ext>
            </a:extLst>
          </p:cNvPr>
          <p:cNvSpPr/>
          <p:nvPr/>
        </p:nvSpPr>
        <p:spPr>
          <a:xfrm>
            <a:off x="1126174" y="1108587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17524258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s Page v2.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98CD185-DCC7-40B0-B7C3-2A7013370B97}"/>
              </a:ext>
            </a:extLst>
          </p:cNvPr>
          <p:cNvCxnSpPr>
            <a:cxnSpLocks/>
          </p:cNvCxnSpPr>
          <p:nvPr/>
        </p:nvCxnSpPr>
        <p:spPr>
          <a:xfrm flipV="1">
            <a:off x="2286255" y="6"/>
            <a:ext cx="0" cy="13588920"/>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20" name="Title 1">
            <a:extLst>
              <a:ext uri="{FF2B5EF4-FFF2-40B4-BE49-F238E27FC236}">
                <a16:creationId xmlns:a16="http://schemas.microsoft.com/office/drawing/2014/main" id="{154167B4-842A-4BC5-A7E1-A2696E32CE24}"/>
              </a:ext>
            </a:extLst>
          </p:cNvPr>
          <p:cNvSpPr>
            <a:spLocks noGrp="1"/>
          </p:cNvSpPr>
          <p:nvPr>
            <p:ph type="title" hasCustomPrompt="1"/>
          </p:nvPr>
        </p:nvSpPr>
        <p:spPr>
          <a:xfrm>
            <a:off x="2705375" y="684761"/>
            <a:ext cx="8700158" cy="2013921"/>
          </a:xfrm>
        </p:spPr>
        <p:txBody>
          <a:bodyPr>
            <a:normAutofit/>
          </a:bodyPr>
          <a:lstStyle>
            <a:lvl1pPr algn="l">
              <a:defRPr sz="2835" b="0">
                <a:solidFill>
                  <a:schemeClr val="tx1"/>
                </a:solidFill>
                <a:latin typeface="Gotham Light"/>
              </a:defRPr>
            </a:lvl1pPr>
          </a:lstStyle>
          <a:p>
            <a:r>
              <a:rPr lang="en-US"/>
              <a:t>Click To Edit Master Title Style</a:t>
            </a:r>
          </a:p>
        </p:txBody>
      </p:sp>
      <p:cxnSp>
        <p:nvCxnSpPr>
          <p:cNvPr id="33" name="Straight Connector 32">
            <a:extLst>
              <a:ext uri="{FF2B5EF4-FFF2-40B4-BE49-F238E27FC236}">
                <a16:creationId xmlns:a16="http://schemas.microsoft.com/office/drawing/2014/main" id="{C785B6E8-383B-45B9-813F-8CF853E04786}"/>
              </a:ext>
            </a:extLst>
          </p:cNvPr>
          <p:cNvCxnSpPr>
            <a:cxnSpLocks/>
          </p:cNvCxnSpPr>
          <p:nvPr/>
        </p:nvCxnSpPr>
        <p:spPr>
          <a:xfrm flipH="1">
            <a:off x="0" y="13588925"/>
            <a:ext cx="2286255" cy="0"/>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35" name="Text Placeholder 2">
            <a:extLst>
              <a:ext uri="{FF2B5EF4-FFF2-40B4-BE49-F238E27FC236}">
                <a16:creationId xmlns:a16="http://schemas.microsoft.com/office/drawing/2014/main" id="{E04183A8-99FE-40E2-861B-4C4C663B110B}"/>
              </a:ext>
            </a:extLst>
          </p:cNvPr>
          <p:cNvSpPr>
            <a:spLocks noGrp="1"/>
          </p:cNvSpPr>
          <p:nvPr>
            <p:ph type="body" sz="quarter" idx="10"/>
          </p:nvPr>
        </p:nvSpPr>
        <p:spPr>
          <a:xfrm>
            <a:off x="2705374" y="3189140"/>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6" name="Text Placeholder 2">
            <a:extLst>
              <a:ext uri="{FF2B5EF4-FFF2-40B4-BE49-F238E27FC236}">
                <a16:creationId xmlns:a16="http://schemas.microsoft.com/office/drawing/2014/main" id="{13D48D83-E65F-40AC-92B5-F74D8378650A}"/>
              </a:ext>
            </a:extLst>
          </p:cNvPr>
          <p:cNvSpPr>
            <a:spLocks noGrp="1"/>
          </p:cNvSpPr>
          <p:nvPr>
            <p:ph type="body" sz="quarter" idx="11"/>
          </p:nvPr>
        </p:nvSpPr>
        <p:spPr>
          <a:xfrm>
            <a:off x="2705374" y="5634874"/>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7" name="Text Placeholder 2">
            <a:extLst>
              <a:ext uri="{FF2B5EF4-FFF2-40B4-BE49-F238E27FC236}">
                <a16:creationId xmlns:a16="http://schemas.microsoft.com/office/drawing/2014/main" id="{432E94C7-33EF-4F92-AAFE-F79274AD58B0}"/>
              </a:ext>
            </a:extLst>
          </p:cNvPr>
          <p:cNvSpPr>
            <a:spLocks noGrp="1"/>
          </p:cNvSpPr>
          <p:nvPr>
            <p:ph type="body" sz="quarter" idx="12"/>
          </p:nvPr>
        </p:nvSpPr>
        <p:spPr>
          <a:xfrm>
            <a:off x="2705374" y="8132095"/>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38" name="Text Placeholder 2">
            <a:extLst>
              <a:ext uri="{FF2B5EF4-FFF2-40B4-BE49-F238E27FC236}">
                <a16:creationId xmlns:a16="http://schemas.microsoft.com/office/drawing/2014/main" id="{86BFA903-6FE0-4596-BED1-9F6E0A44F9DE}"/>
              </a:ext>
            </a:extLst>
          </p:cNvPr>
          <p:cNvSpPr>
            <a:spLocks noGrp="1"/>
          </p:cNvSpPr>
          <p:nvPr>
            <p:ph type="body" sz="quarter" idx="13"/>
          </p:nvPr>
        </p:nvSpPr>
        <p:spPr>
          <a:xfrm>
            <a:off x="2705374" y="10586358"/>
            <a:ext cx="5460081" cy="2013011"/>
          </a:xfrm>
        </p:spPr>
        <p:txBody>
          <a:bodyPr>
            <a:noAutofit/>
          </a:bodyPr>
          <a:lstStyle>
            <a:lvl1pPr marL="0" indent="0">
              <a:buNone/>
              <a:defRPr sz="1890">
                <a:solidFill>
                  <a:schemeClr val="tx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grpSp>
        <p:nvGrpSpPr>
          <p:cNvPr id="39" name="Group 38">
            <a:extLst>
              <a:ext uri="{FF2B5EF4-FFF2-40B4-BE49-F238E27FC236}">
                <a16:creationId xmlns:a16="http://schemas.microsoft.com/office/drawing/2014/main" id="{D947B351-0E79-43C7-B758-D618B0E36144}"/>
              </a:ext>
            </a:extLst>
          </p:cNvPr>
          <p:cNvGrpSpPr/>
          <p:nvPr/>
        </p:nvGrpSpPr>
        <p:grpSpPr>
          <a:xfrm>
            <a:off x="1130756" y="8293152"/>
            <a:ext cx="733102" cy="1041701"/>
            <a:chOff x="3065705" y="3667547"/>
            <a:chExt cx="620684" cy="451007"/>
          </a:xfrm>
        </p:grpSpPr>
        <p:grpSp>
          <p:nvGrpSpPr>
            <p:cNvPr id="40" name="Group 39">
              <a:extLst>
                <a:ext uri="{FF2B5EF4-FFF2-40B4-BE49-F238E27FC236}">
                  <a16:creationId xmlns:a16="http://schemas.microsoft.com/office/drawing/2014/main" id="{A6EA7463-D24D-4B48-913C-0D8D55E23D33}"/>
                </a:ext>
              </a:extLst>
            </p:cNvPr>
            <p:cNvGrpSpPr/>
            <p:nvPr/>
          </p:nvGrpSpPr>
          <p:grpSpPr>
            <a:xfrm>
              <a:off x="3065705" y="3766951"/>
              <a:ext cx="620684" cy="351603"/>
              <a:chOff x="3065705" y="3766951"/>
              <a:chExt cx="620684" cy="351603"/>
            </a:xfrm>
          </p:grpSpPr>
          <p:sp>
            <p:nvSpPr>
              <p:cNvPr id="42" name="TextBox 41">
                <a:extLst>
                  <a:ext uri="{FF2B5EF4-FFF2-40B4-BE49-F238E27FC236}">
                    <a16:creationId xmlns:a16="http://schemas.microsoft.com/office/drawing/2014/main" id="{3DC8D229-9E3B-4E5A-A361-1107E6DADE95}"/>
                  </a:ext>
                </a:extLst>
              </p:cNvPr>
              <p:cNvSpPr txBox="1"/>
              <p:nvPr/>
            </p:nvSpPr>
            <p:spPr>
              <a:xfrm>
                <a:off x="3251200" y="3766951"/>
                <a:ext cx="264535" cy="18161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sp>
            <p:nvSpPr>
              <p:cNvPr id="43" name="Shape 129">
                <a:extLst>
                  <a:ext uri="{FF2B5EF4-FFF2-40B4-BE49-F238E27FC236}">
                    <a16:creationId xmlns:a16="http://schemas.microsoft.com/office/drawing/2014/main" id="{20D78D8B-342C-441F-B2D7-E9E0D5CDAB52}"/>
                  </a:ext>
                </a:extLst>
              </p:cNvPr>
              <p:cNvSpPr/>
              <p:nvPr/>
            </p:nvSpPr>
            <p:spPr>
              <a:xfrm>
                <a:off x="3065705" y="4015617"/>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seven</a:t>
                </a:r>
                <a:endParaRPr sz="945">
                  <a:solidFill>
                    <a:schemeClr val="accent2"/>
                  </a:solidFill>
                </a:endParaRPr>
              </a:p>
            </p:txBody>
          </p:sp>
        </p:grpSp>
        <p:sp>
          <p:nvSpPr>
            <p:cNvPr id="41" name="TextBox 40">
              <a:extLst>
                <a:ext uri="{FF2B5EF4-FFF2-40B4-BE49-F238E27FC236}">
                  <a16:creationId xmlns:a16="http://schemas.microsoft.com/office/drawing/2014/main" id="{277B6C01-F33B-420C-820C-F652999940CC}"/>
                </a:ext>
              </a:extLst>
            </p:cNvPr>
            <p:cNvSpPr txBox="1"/>
            <p:nvPr/>
          </p:nvSpPr>
          <p:spPr>
            <a:xfrm>
              <a:off x="3210401" y="3667547"/>
              <a:ext cx="305333"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7</a:t>
              </a:r>
              <a:endPar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grpSp>
        <p:nvGrpSpPr>
          <p:cNvPr id="44" name="Group 43">
            <a:extLst>
              <a:ext uri="{FF2B5EF4-FFF2-40B4-BE49-F238E27FC236}">
                <a16:creationId xmlns:a16="http://schemas.microsoft.com/office/drawing/2014/main" id="{7F85DE0D-1EDE-42E9-A306-E0D3D12EBACE}"/>
              </a:ext>
            </a:extLst>
          </p:cNvPr>
          <p:cNvGrpSpPr/>
          <p:nvPr/>
        </p:nvGrpSpPr>
        <p:grpSpPr>
          <a:xfrm>
            <a:off x="1130756" y="5820537"/>
            <a:ext cx="733102" cy="1088528"/>
            <a:chOff x="3065705" y="2504960"/>
            <a:chExt cx="620684" cy="471281"/>
          </a:xfrm>
        </p:grpSpPr>
        <p:sp>
          <p:nvSpPr>
            <p:cNvPr id="45" name="Shape 129">
              <a:extLst>
                <a:ext uri="{FF2B5EF4-FFF2-40B4-BE49-F238E27FC236}">
                  <a16:creationId xmlns:a16="http://schemas.microsoft.com/office/drawing/2014/main" id="{7DB0C097-678E-480F-93F4-9C70744DD143}"/>
                </a:ext>
              </a:extLst>
            </p:cNvPr>
            <p:cNvSpPr/>
            <p:nvPr/>
          </p:nvSpPr>
          <p:spPr>
            <a:xfrm>
              <a:off x="3065705" y="2873304"/>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six</a:t>
              </a:r>
              <a:endParaRPr sz="945">
                <a:solidFill>
                  <a:schemeClr val="accent2"/>
                </a:solidFill>
              </a:endParaRPr>
            </a:p>
          </p:txBody>
        </p:sp>
        <p:sp>
          <p:nvSpPr>
            <p:cNvPr id="46" name="TextBox 45">
              <a:extLst>
                <a:ext uri="{FF2B5EF4-FFF2-40B4-BE49-F238E27FC236}">
                  <a16:creationId xmlns:a16="http://schemas.microsoft.com/office/drawing/2014/main" id="{6867079C-9264-49EA-91FB-F314CDCAA43E}"/>
                </a:ext>
              </a:extLst>
            </p:cNvPr>
            <p:cNvSpPr txBox="1"/>
            <p:nvPr/>
          </p:nvSpPr>
          <p:spPr>
            <a:xfrm>
              <a:off x="3251200" y="2603499"/>
              <a:ext cx="264535" cy="18161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sp>
          <p:nvSpPr>
            <p:cNvPr id="47" name="TextBox 46">
              <a:extLst>
                <a:ext uri="{FF2B5EF4-FFF2-40B4-BE49-F238E27FC236}">
                  <a16:creationId xmlns:a16="http://schemas.microsoft.com/office/drawing/2014/main" id="{4DAA3C36-4333-446F-82B0-D15ABECFFDA9}"/>
                </a:ext>
              </a:extLst>
            </p:cNvPr>
            <p:cNvSpPr txBox="1"/>
            <p:nvPr/>
          </p:nvSpPr>
          <p:spPr>
            <a:xfrm>
              <a:off x="3210402" y="2504960"/>
              <a:ext cx="335136"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6</a:t>
              </a:r>
              <a:endPar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grpSp>
        <p:nvGrpSpPr>
          <p:cNvPr id="48" name="Group 47">
            <a:extLst>
              <a:ext uri="{FF2B5EF4-FFF2-40B4-BE49-F238E27FC236}">
                <a16:creationId xmlns:a16="http://schemas.microsoft.com/office/drawing/2014/main" id="{A940B882-5FA3-44A1-96E0-BDB77B1A0BB9}"/>
              </a:ext>
            </a:extLst>
          </p:cNvPr>
          <p:cNvGrpSpPr/>
          <p:nvPr/>
        </p:nvGrpSpPr>
        <p:grpSpPr>
          <a:xfrm>
            <a:off x="1130756" y="10728577"/>
            <a:ext cx="733102" cy="1055261"/>
            <a:chOff x="3065705" y="4719372"/>
            <a:chExt cx="620684" cy="456878"/>
          </a:xfrm>
        </p:grpSpPr>
        <p:grpSp>
          <p:nvGrpSpPr>
            <p:cNvPr id="49" name="Group 48">
              <a:extLst>
                <a:ext uri="{FF2B5EF4-FFF2-40B4-BE49-F238E27FC236}">
                  <a16:creationId xmlns:a16="http://schemas.microsoft.com/office/drawing/2014/main" id="{135B4268-9EA1-48DF-9913-923BB7983D0C}"/>
                </a:ext>
              </a:extLst>
            </p:cNvPr>
            <p:cNvGrpSpPr/>
            <p:nvPr/>
          </p:nvGrpSpPr>
          <p:grpSpPr>
            <a:xfrm>
              <a:off x="3065705" y="4788612"/>
              <a:ext cx="620684" cy="387638"/>
              <a:chOff x="3065705" y="4788612"/>
              <a:chExt cx="620684" cy="387638"/>
            </a:xfrm>
          </p:grpSpPr>
          <p:sp>
            <p:nvSpPr>
              <p:cNvPr id="51" name="Shape 129">
                <a:extLst>
                  <a:ext uri="{FF2B5EF4-FFF2-40B4-BE49-F238E27FC236}">
                    <a16:creationId xmlns:a16="http://schemas.microsoft.com/office/drawing/2014/main" id="{1AAE524D-61CA-43AB-8999-A1540EED6399}"/>
                  </a:ext>
                </a:extLst>
              </p:cNvPr>
              <p:cNvSpPr/>
              <p:nvPr/>
            </p:nvSpPr>
            <p:spPr>
              <a:xfrm>
                <a:off x="3065705" y="5073313"/>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eight</a:t>
                </a:r>
                <a:endParaRPr sz="945">
                  <a:solidFill>
                    <a:schemeClr val="accent2"/>
                  </a:solidFill>
                </a:endParaRPr>
              </a:p>
            </p:txBody>
          </p:sp>
          <p:sp>
            <p:nvSpPr>
              <p:cNvPr id="52" name="TextBox 51">
                <a:extLst>
                  <a:ext uri="{FF2B5EF4-FFF2-40B4-BE49-F238E27FC236}">
                    <a16:creationId xmlns:a16="http://schemas.microsoft.com/office/drawing/2014/main" id="{D0DF807D-3260-46BF-B087-09B2F1DE115F}"/>
                  </a:ext>
                </a:extLst>
              </p:cNvPr>
              <p:cNvSpPr txBox="1"/>
              <p:nvPr/>
            </p:nvSpPr>
            <p:spPr>
              <a:xfrm>
                <a:off x="3261735" y="4788612"/>
                <a:ext cx="264535" cy="18161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grpSp>
        <p:sp>
          <p:nvSpPr>
            <p:cNvPr id="50" name="TextBox 49">
              <a:extLst>
                <a:ext uri="{FF2B5EF4-FFF2-40B4-BE49-F238E27FC236}">
                  <a16:creationId xmlns:a16="http://schemas.microsoft.com/office/drawing/2014/main" id="{B92AE049-B342-42C4-9263-A393F16B458E}"/>
                </a:ext>
              </a:extLst>
            </p:cNvPr>
            <p:cNvSpPr txBox="1"/>
            <p:nvPr/>
          </p:nvSpPr>
          <p:spPr>
            <a:xfrm>
              <a:off x="3210400" y="4719372"/>
              <a:ext cx="335137"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8</a:t>
              </a:r>
              <a:endParaRPr kumimoji="0" lang="en-GB" sz="2835"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sp>
        <p:nvSpPr>
          <p:cNvPr id="53" name="TextBox 52">
            <a:extLst>
              <a:ext uri="{FF2B5EF4-FFF2-40B4-BE49-F238E27FC236}">
                <a16:creationId xmlns:a16="http://schemas.microsoft.com/office/drawing/2014/main" id="{E89BE443-89EA-4FBB-852F-3BFB35FD5A91}"/>
              </a:ext>
            </a:extLst>
          </p:cNvPr>
          <p:cNvSpPr txBox="1"/>
          <p:nvPr/>
        </p:nvSpPr>
        <p:spPr>
          <a:xfrm>
            <a:off x="1324405" y="3441160"/>
            <a:ext cx="337890" cy="472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rPr>
              <a:t>5</a:t>
            </a:r>
          </a:p>
        </p:txBody>
      </p:sp>
      <p:sp>
        <p:nvSpPr>
          <p:cNvPr id="54" name="Shape 129">
            <a:extLst>
              <a:ext uri="{FF2B5EF4-FFF2-40B4-BE49-F238E27FC236}">
                <a16:creationId xmlns:a16="http://schemas.microsoft.com/office/drawing/2014/main" id="{9102D6DA-C49E-4199-8C6B-54A5FD93CF2C}"/>
              </a:ext>
            </a:extLst>
          </p:cNvPr>
          <p:cNvSpPr/>
          <p:nvPr/>
        </p:nvSpPr>
        <p:spPr>
          <a:xfrm>
            <a:off x="1130756" y="4188909"/>
            <a:ext cx="733102" cy="237757"/>
          </a:xfrm>
          <a:prstGeom prst="rect">
            <a:avLst/>
          </a:prstGeom>
          <a:ln w="12700">
            <a:miter lim="400000"/>
          </a:ln>
          <a:extLst>
            <a:ext uri="{C572A759-6A51-4108-AA02-DFA0A04FC94B}">
              <ma14:wrappingTextBoxFlag xmlns:ma14="http://schemas.microsoft.com/office/mac/drawingml/2011/main" xmlns="" val="1"/>
            </a:ext>
          </a:extLst>
        </p:spPr>
        <p:txBody>
          <a:bodyPr wrap="square" lIns="54000" rIns="54000">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five</a:t>
            </a:r>
            <a:endParaRPr sz="945">
              <a:solidFill>
                <a:schemeClr val="accent2"/>
              </a:solidFill>
            </a:endParaRPr>
          </a:p>
        </p:txBody>
      </p:sp>
      <p:sp>
        <p:nvSpPr>
          <p:cNvPr id="55" name="Rectangle 54">
            <a:extLst>
              <a:ext uri="{FF2B5EF4-FFF2-40B4-BE49-F238E27FC236}">
                <a16:creationId xmlns:a16="http://schemas.microsoft.com/office/drawing/2014/main" id="{1049153A-974A-4344-B712-128B71475BE8}"/>
              </a:ext>
            </a:extLst>
          </p:cNvPr>
          <p:cNvSpPr/>
          <p:nvPr/>
        </p:nvSpPr>
        <p:spPr>
          <a:xfrm>
            <a:off x="1126174" y="3783265"/>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56" name="Rectangle 55">
            <a:extLst>
              <a:ext uri="{FF2B5EF4-FFF2-40B4-BE49-F238E27FC236}">
                <a16:creationId xmlns:a16="http://schemas.microsoft.com/office/drawing/2014/main" id="{2F1C0D3F-490A-438B-BCE6-B07BECA7AB9E}"/>
              </a:ext>
            </a:extLst>
          </p:cNvPr>
          <p:cNvSpPr/>
          <p:nvPr/>
        </p:nvSpPr>
        <p:spPr>
          <a:xfrm>
            <a:off x="1126174" y="6212959"/>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57" name="Rectangle 56">
            <a:extLst>
              <a:ext uri="{FF2B5EF4-FFF2-40B4-BE49-F238E27FC236}">
                <a16:creationId xmlns:a16="http://schemas.microsoft.com/office/drawing/2014/main" id="{19287330-1CDD-47C6-94B7-DEAC09749BD2}"/>
              </a:ext>
            </a:extLst>
          </p:cNvPr>
          <p:cNvSpPr/>
          <p:nvPr/>
        </p:nvSpPr>
        <p:spPr>
          <a:xfrm>
            <a:off x="1126174" y="864265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58" name="Rectangle 57">
            <a:extLst>
              <a:ext uri="{FF2B5EF4-FFF2-40B4-BE49-F238E27FC236}">
                <a16:creationId xmlns:a16="http://schemas.microsoft.com/office/drawing/2014/main" id="{285C680E-07CA-4FDC-ACB2-6A9558C96167}"/>
              </a:ext>
            </a:extLst>
          </p:cNvPr>
          <p:cNvSpPr/>
          <p:nvPr/>
        </p:nvSpPr>
        <p:spPr>
          <a:xfrm>
            <a:off x="1126174" y="1108587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29" name="Straight Connector 28">
            <a:extLst>
              <a:ext uri="{FF2B5EF4-FFF2-40B4-BE49-F238E27FC236}">
                <a16:creationId xmlns:a16="http://schemas.microsoft.com/office/drawing/2014/main" id="{F0C8BD7B-6F73-A4C5-BD87-F080629FD341}"/>
              </a:ext>
            </a:extLst>
          </p:cNvPr>
          <p:cNvCxnSpPr>
            <a:cxnSpLocks/>
          </p:cNvCxnSpPr>
          <p:nvPr/>
        </p:nvCxnSpPr>
        <p:spPr>
          <a:xfrm flipV="1">
            <a:off x="2286255" y="6"/>
            <a:ext cx="0" cy="13588920"/>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6ADB4C87-11A9-BA5A-D54C-69DC0FB5BB38}"/>
              </a:ext>
            </a:extLst>
          </p:cNvPr>
          <p:cNvCxnSpPr>
            <a:cxnSpLocks/>
          </p:cNvCxnSpPr>
          <p:nvPr/>
        </p:nvCxnSpPr>
        <p:spPr>
          <a:xfrm flipH="1">
            <a:off x="0" y="13588925"/>
            <a:ext cx="2286255" cy="0"/>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grpSp>
        <p:nvGrpSpPr>
          <p:cNvPr id="31" name="Group 30">
            <a:extLst>
              <a:ext uri="{FF2B5EF4-FFF2-40B4-BE49-F238E27FC236}">
                <a16:creationId xmlns:a16="http://schemas.microsoft.com/office/drawing/2014/main" id="{4DCC2361-5C5A-1D09-4C9B-99CAE944977F}"/>
              </a:ext>
            </a:extLst>
          </p:cNvPr>
          <p:cNvGrpSpPr/>
          <p:nvPr/>
        </p:nvGrpSpPr>
        <p:grpSpPr>
          <a:xfrm>
            <a:off x="1130756" y="8293152"/>
            <a:ext cx="733102" cy="1041701"/>
            <a:chOff x="3065705" y="3667547"/>
            <a:chExt cx="620684" cy="451007"/>
          </a:xfrm>
        </p:grpSpPr>
        <p:grpSp>
          <p:nvGrpSpPr>
            <p:cNvPr id="32" name="Group 31">
              <a:extLst>
                <a:ext uri="{FF2B5EF4-FFF2-40B4-BE49-F238E27FC236}">
                  <a16:creationId xmlns:a16="http://schemas.microsoft.com/office/drawing/2014/main" id="{7B5A1AB4-6CFE-51E1-8E5A-0F57BBEF0D85}"/>
                </a:ext>
              </a:extLst>
            </p:cNvPr>
            <p:cNvGrpSpPr/>
            <p:nvPr/>
          </p:nvGrpSpPr>
          <p:grpSpPr>
            <a:xfrm>
              <a:off x="3065705" y="3766951"/>
              <a:ext cx="620684" cy="351603"/>
              <a:chOff x="3065705" y="3766951"/>
              <a:chExt cx="620684" cy="351603"/>
            </a:xfrm>
          </p:grpSpPr>
          <p:sp>
            <p:nvSpPr>
              <p:cNvPr id="59" name="TextBox 58">
                <a:extLst>
                  <a:ext uri="{FF2B5EF4-FFF2-40B4-BE49-F238E27FC236}">
                    <a16:creationId xmlns:a16="http://schemas.microsoft.com/office/drawing/2014/main" id="{3FF57751-24CB-F447-A5E5-D5EFD4EB0660}"/>
                  </a:ext>
                </a:extLst>
              </p:cNvPr>
              <p:cNvSpPr txBox="1"/>
              <p:nvPr/>
            </p:nvSpPr>
            <p:spPr>
              <a:xfrm>
                <a:off x="3251200" y="3766951"/>
                <a:ext cx="264535" cy="18161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sp>
            <p:nvSpPr>
              <p:cNvPr id="60" name="Shape 129">
                <a:extLst>
                  <a:ext uri="{FF2B5EF4-FFF2-40B4-BE49-F238E27FC236}">
                    <a16:creationId xmlns:a16="http://schemas.microsoft.com/office/drawing/2014/main" id="{6BA710E4-4926-604B-34FA-27EED2B7BDFA}"/>
                  </a:ext>
                </a:extLst>
              </p:cNvPr>
              <p:cNvSpPr/>
              <p:nvPr/>
            </p:nvSpPr>
            <p:spPr>
              <a:xfrm>
                <a:off x="3065705" y="4015617"/>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seven</a:t>
                </a:r>
                <a:endParaRPr sz="945">
                  <a:solidFill>
                    <a:schemeClr val="accent2"/>
                  </a:solidFill>
                </a:endParaRPr>
              </a:p>
            </p:txBody>
          </p:sp>
        </p:grpSp>
        <p:sp>
          <p:nvSpPr>
            <p:cNvPr id="34" name="TextBox 33">
              <a:extLst>
                <a:ext uri="{FF2B5EF4-FFF2-40B4-BE49-F238E27FC236}">
                  <a16:creationId xmlns:a16="http://schemas.microsoft.com/office/drawing/2014/main" id="{DF6664C9-BE33-3A00-E578-C6FD2D0D0472}"/>
                </a:ext>
              </a:extLst>
            </p:cNvPr>
            <p:cNvSpPr txBox="1"/>
            <p:nvPr/>
          </p:nvSpPr>
          <p:spPr>
            <a:xfrm>
              <a:off x="3210401" y="3667547"/>
              <a:ext cx="305333"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7</a:t>
              </a:r>
              <a:endPar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grpSp>
        <p:nvGrpSpPr>
          <p:cNvPr id="61" name="Group 60">
            <a:extLst>
              <a:ext uri="{FF2B5EF4-FFF2-40B4-BE49-F238E27FC236}">
                <a16:creationId xmlns:a16="http://schemas.microsoft.com/office/drawing/2014/main" id="{B33464CD-698B-7233-65C7-AD18B784797B}"/>
              </a:ext>
            </a:extLst>
          </p:cNvPr>
          <p:cNvGrpSpPr/>
          <p:nvPr/>
        </p:nvGrpSpPr>
        <p:grpSpPr>
          <a:xfrm>
            <a:off x="1130756" y="5820537"/>
            <a:ext cx="733102" cy="1088528"/>
            <a:chOff x="3065705" y="2504960"/>
            <a:chExt cx="620684" cy="471281"/>
          </a:xfrm>
        </p:grpSpPr>
        <p:sp>
          <p:nvSpPr>
            <p:cNvPr id="62" name="Shape 129">
              <a:extLst>
                <a:ext uri="{FF2B5EF4-FFF2-40B4-BE49-F238E27FC236}">
                  <a16:creationId xmlns:a16="http://schemas.microsoft.com/office/drawing/2014/main" id="{41086198-0D3A-0D48-B2BE-59BE3BBF43E8}"/>
                </a:ext>
              </a:extLst>
            </p:cNvPr>
            <p:cNvSpPr/>
            <p:nvPr/>
          </p:nvSpPr>
          <p:spPr>
            <a:xfrm>
              <a:off x="3065705" y="2873304"/>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six</a:t>
              </a:r>
              <a:endParaRPr sz="945">
                <a:solidFill>
                  <a:schemeClr val="accent2"/>
                </a:solidFill>
              </a:endParaRPr>
            </a:p>
          </p:txBody>
        </p:sp>
        <p:sp>
          <p:nvSpPr>
            <p:cNvPr id="63" name="TextBox 62">
              <a:extLst>
                <a:ext uri="{FF2B5EF4-FFF2-40B4-BE49-F238E27FC236}">
                  <a16:creationId xmlns:a16="http://schemas.microsoft.com/office/drawing/2014/main" id="{18B335C7-87DA-2E2A-F6CA-8FB61953227D}"/>
                </a:ext>
              </a:extLst>
            </p:cNvPr>
            <p:cNvSpPr txBox="1"/>
            <p:nvPr/>
          </p:nvSpPr>
          <p:spPr>
            <a:xfrm>
              <a:off x="3251200" y="2603499"/>
              <a:ext cx="264535" cy="18161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sp>
          <p:nvSpPr>
            <p:cNvPr id="64" name="TextBox 63">
              <a:extLst>
                <a:ext uri="{FF2B5EF4-FFF2-40B4-BE49-F238E27FC236}">
                  <a16:creationId xmlns:a16="http://schemas.microsoft.com/office/drawing/2014/main" id="{7AF60794-DCAF-A360-E75B-1E849487BC6F}"/>
                </a:ext>
              </a:extLst>
            </p:cNvPr>
            <p:cNvSpPr txBox="1"/>
            <p:nvPr/>
          </p:nvSpPr>
          <p:spPr>
            <a:xfrm>
              <a:off x="3210402" y="2504960"/>
              <a:ext cx="335136"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6</a:t>
              </a:r>
              <a:endPar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grpSp>
        <p:nvGrpSpPr>
          <p:cNvPr id="65" name="Group 64">
            <a:extLst>
              <a:ext uri="{FF2B5EF4-FFF2-40B4-BE49-F238E27FC236}">
                <a16:creationId xmlns:a16="http://schemas.microsoft.com/office/drawing/2014/main" id="{0BAFDD44-7650-91D2-D921-7427FBDE4708}"/>
              </a:ext>
            </a:extLst>
          </p:cNvPr>
          <p:cNvGrpSpPr/>
          <p:nvPr/>
        </p:nvGrpSpPr>
        <p:grpSpPr>
          <a:xfrm>
            <a:off x="1130756" y="10728577"/>
            <a:ext cx="733102" cy="1055261"/>
            <a:chOff x="3065705" y="4719372"/>
            <a:chExt cx="620684" cy="456878"/>
          </a:xfrm>
        </p:grpSpPr>
        <p:grpSp>
          <p:nvGrpSpPr>
            <p:cNvPr id="66" name="Group 65">
              <a:extLst>
                <a:ext uri="{FF2B5EF4-FFF2-40B4-BE49-F238E27FC236}">
                  <a16:creationId xmlns:a16="http://schemas.microsoft.com/office/drawing/2014/main" id="{FA495184-7492-FA70-8204-8964BEBBF7AA}"/>
                </a:ext>
              </a:extLst>
            </p:cNvPr>
            <p:cNvGrpSpPr/>
            <p:nvPr/>
          </p:nvGrpSpPr>
          <p:grpSpPr>
            <a:xfrm>
              <a:off x="3065705" y="4788612"/>
              <a:ext cx="620684" cy="387638"/>
              <a:chOff x="3065705" y="4788612"/>
              <a:chExt cx="620684" cy="387638"/>
            </a:xfrm>
          </p:grpSpPr>
          <p:sp>
            <p:nvSpPr>
              <p:cNvPr id="68" name="Shape 129">
                <a:extLst>
                  <a:ext uri="{FF2B5EF4-FFF2-40B4-BE49-F238E27FC236}">
                    <a16:creationId xmlns:a16="http://schemas.microsoft.com/office/drawing/2014/main" id="{881E2F79-4021-C392-FB53-E29E280D2E44}"/>
                  </a:ext>
                </a:extLst>
              </p:cNvPr>
              <p:cNvSpPr/>
              <p:nvPr/>
            </p:nvSpPr>
            <p:spPr>
              <a:xfrm>
                <a:off x="3065705" y="5073313"/>
                <a:ext cx="620684" cy="1029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eight</a:t>
                </a:r>
                <a:endParaRPr sz="945">
                  <a:solidFill>
                    <a:schemeClr val="accent2"/>
                  </a:solidFill>
                </a:endParaRPr>
              </a:p>
            </p:txBody>
          </p:sp>
          <p:sp>
            <p:nvSpPr>
              <p:cNvPr id="69" name="TextBox 68">
                <a:extLst>
                  <a:ext uri="{FF2B5EF4-FFF2-40B4-BE49-F238E27FC236}">
                    <a16:creationId xmlns:a16="http://schemas.microsoft.com/office/drawing/2014/main" id="{B433347B-A843-DC6C-6253-1B5231E8E5A4}"/>
                  </a:ext>
                </a:extLst>
              </p:cNvPr>
              <p:cNvSpPr txBox="1"/>
              <p:nvPr/>
            </p:nvSpPr>
            <p:spPr>
              <a:xfrm>
                <a:off x="3261735" y="4788612"/>
                <a:ext cx="264535" cy="18161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accent2"/>
                  </a:solidFill>
                  <a:effectLst/>
                  <a:uFillTx/>
                  <a:latin typeface="+mn-lt"/>
                  <a:ea typeface="+mn-ea"/>
                  <a:cs typeface="+mn-cs"/>
                  <a:sym typeface="Calibri"/>
                </a:endParaRPr>
              </a:p>
            </p:txBody>
          </p:sp>
        </p:grpSp>
        <p:sp>
          <p:nvSpPr>
            <p:cNvPr id="67" name="TextBox 66">
              <a:extLst>
                <a:ext uri="{FF2B5EF4-FFF2-40B4-BE49-F238E27FC236}">
                  <a16:creationId xmlns:a16="http://schemas.microsoft.com/office/drawing/2014/main" id="{F9DB6057-4C46-6E20-27C3-74B7C754C20B}"/>
                </a:ext>
              </a:extLst>
            </p:cNvPr>
            <p:cNvSpPr txBox="1"/>
            <p:nvPr/>
          </p:nvSpPr>
          <p:spPr>
            <a:xfrm>
              <a:off x="3210400" y="4719372"/>
              <a:ext cx="335137"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US" sz="2835" b="0" i="0" u="none" strike="noStrike" cap="none" spc="0" normalizeH="0" baseline="0">
                  <a:ln>
                    <a:noFill/>
                  </a:ln>
                  <a:solidFill>
                    <a:schemeClr val="accent2"/>
                  </a:solidFill>
                  <a:effectLst/>
                  <a:uFillTx/>
                  <a:latin typeface="+mj-lt"/>
                  <a:ea typeface="+mn-ea"/>
                  <a:cs typeface="Arial" panose="020B0604020202020204" pitchFamily="34" charset="0"/>
                  <a:sym typeface="Calibri"/>
                </a:rPr>
                <a:t>8</a:t>
              </a:r>
              <a:endParaRPr kumimoji="0" lang="en-GB" sz="2835" b="0" i="0" u="none" strike="noStrike" cap="none" spc="0" normalizeH="0" baseline="0">
                <a:ln>
                  <a:noFill/>
                </a:ln>
                <a:solidFill>
                  <a:schemeClr val="accent2"/>
                </a:solidFill>
                <a:effectLst/>
                <a:uFillTx/>
                <a:latin typeface="+mj-lt"/>
                <a:ea typeface="+mn-ea"/>
                <a:cs typeface="Arial" panose="020B0604020202020204" pitchFamily="34" charset="0"/>
                <a:sym typeface="Calibri"/>
              </a:endParaRPr>
            </a:p>
          </p:txBody>
        </p:sp>
      </p:grpSp>
      <p:sp>
        <p:nvSpPr>
          <p:cNvPr id="70" name="TextBox 69">
            <a:extLst>
              <a:ext uri="{FF2B5EF4-FFF2-40B4-BE49-F238E27FC236}">
                <a16:creationId xmlns:a16="http://schemas.microsoft.com/office/drawing/2014/main" id="{EA61B8A6-2BA1-BAD0-C07C-BD27F36AB054}"/>
              </a:ext>
            </a:extLst>
          </p:cNvPr>
          <p:cNvSpPr txBox="1"/>
          <p:nvPr/>
        </p:nvSpPr>
        <p:spPr>
          <a:xfrm>
            <a:off x="1324405" y="3441160"/>
            <a:ext cx="337890" cy="472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t">
            <a:spAutoFit/>
          </a:bodyPr>
          <a:lstStyle/>
          <a:p>
            <a:pPr marL="0" marR="0" indent="0" algn="ctr" defTabSz="539999" rtl="0" fontAlgn="auto" latinLnBrk="0" hangingPunct="0">
              <a:lnSpc>
                <a:spcPct val="100000"/>
              </a:lnSpc>
              <a:spcBef>
                <a:spcPts val="0"/>
              </a:spcBef>
              <a:spcAft>
                <a:spcPts val="0"/>
              </a:spcAft>
              <a:buClrTx/>
              <a:buSzTx/>
              <a:buFontTx/>
              <a:buNone/>
              <a:tabLst/>
            </a:pPr>
            <a:r>
              <a:rPr kumimoji="0" lang="en-GB" sz="2362" b="0" i="0" u="none" strike="noStrike" cap="none" spc="0" normalizeH="0" baseline="0">
                <a:ln>
                  <a:noFill/>
                </a:ln>
                <a:solidFill>
                  <a:schemeClr val="accent2"/>
                </a:solidFill>
                <a:effectLst/>
                <a:uFillTx/>
                <a:latin typeface="+mj-lt"/>
                <a:ea typeface="+mn-ea"/>
                <a:cs typeface="Arial" panose="020B0604020202020204" pitchFamily="34" charset="0"/>
                <a:sym typeface="Calibri"/>
              </a:rPr>
              <a:t>5</a:t>
            </a:r>
          </a:p>
        </p:txBody>
      </p:sp>
      <p:sp>
        <p:nvSpPr>
          <p:cNvPr id="71" name="Shape 129">
            <a:extLst>
              <a:ext uri="{FF2B5EF4-FFF2-40B4-BE49-F238E27FC236}">
                <a16:creationId xmlns:a16="http://schemas.microsoft.com/office/drawing/2014/main" id="{AE5483EE-D668-9830-2625-93306D6D7A19}"/>
              </a:ext>
            </a:extLst>
          </p:cNvPr>
          <p:cNvSpPr/>
          <p:nvPr/>
        </p:nvSpPr>
        <p:spPr>
          <a:xfrm>
            <a:off x="1130756" y="4188909"/>
            <a:ext cx="733102" cy="237757"/>
          </a:xfrm>
          <a:prstGeom prst="rect">
            <a:avLst/>
          </a:prstGeom>
          <a:ln w="12700">
            <a:miter lim="400000"/>
          </a:ln>
          <a:extLst>
            <a:ext uri="{C572A759-6A51-4108-AA02-DFA0A04FC94B}">
              <ma14:wrappingTextBoxFlag xmlns:ma14="http://schemas.microsoft.com/office/mac/drawingml/2011/main" xmlns="" val="1"/>
            </a:ext>
          </a:extLst>
        </p:spPr>
        <p:txBody>
          <a:bodyPr wrap="square" lIns="54000" rIns="54000">
            <a:spAutoFit/>
          </a:bodyPr>
          <a:lstStyle>
            <a:lvl1pPr>
              <a:defRPr sz="800">
                <a:solidFill>
                  <a:srgbClr val="253471"/>
                </a:solidFill>
                <a:latin typeface="Gotham Light"/>
                <a:ea typeface="Gotham Light"/>
                <a:cs typeface="Gotham Light"/>
                <a:sym typeface="Gotham Light"/>
              </a:defRPr>
            </a:lvl1pPr>
          </a:lstStyle>
          <a:p>
            <a:r>
              <a:rPr lang="en-US" sz="945">
                <a:solidFill>
                  <a:schemeClr val="accent2"/>
                </a:solidFill>
              </a:rPr>
              <a:t>five</a:t>
            </a:r>
            <a:endParaRPr sz="945">
              <a:solidFill>
                <a:schemeClr val="accent2"/>
              </a:solidFill>
            </a:endParaRPr>
          </a:p>
        </p:txBody>
      </p:sp>
      <p:sp>
        <p:nvSpPr>
          <p:cNvPr id="72" name="Rectangle 71">
            <a:extLst>
              <a:ext uri="{FF2B5EF4-FFF2-40B4-BE49-F238E27FC236}">
                <a16:creationId xmlns:a16="http://schemas.microsoft.com/office/drawing/2014/main" id="{E8B5C598-978B-68EB-56C4-2EF3176D290D}"/>
              </a:ext>
            </a:extLst>
          </p:cNvPr>
          <p:cNvSpPr/>
          <p:nvPr/>
        </p:nvSpPr>
        <p:spPr>
          <a:xfrm>
            <a:off x="1126174" y="3783265"/>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73" name="Rectangle 72">
            <a:extLst>
              <a:ext uri="{FF2B5EF4-FFF2-40B4-BE49-F238E27FC236}">
                <a16:creationId xmlns:a16="http://schemas.microsoft.com/office/drawing/2014/main" id="{77D39B9C-49CC-FCE6-2D09-431DF3F8F24A}"/>
              </a:ext>
            </a:extLst>
          </p:cNvPr>
          <p:cNvSpPr/>
          <p:nvPr/>
        </p:nvSpPr>
        <p:spPr>
          <a:xfrm>
            <a:off x="1126174" y="6212959"/>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74" name="Rectangle 73">
            <a:extLst>
              <a:ext uri="{FF2B5EF4-FFF2-40B4-BE49-F238E27FC236}">
                <a16:creationId xmlns:a16="http://schemas.microsoft.com/office/drawing/2014/main" id="{EA742B35-7986-D8AE-B1F1-094C22D1A13D}"/>
              </a:ext>
            </a:extLst>
          </p:cNvPr>
          <p:cNvSpPr/>
          <p:nvPr/>
        </p:nvSpPr>
        <p:spPr>
          <a:xfrm>
            <a:off x="1126174" y="864265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75" name="Rectangle 74">
            <a:extLst>
              <a:ext uri="{FF2B5EF4-FFF2-40B4-BE49-F238E27FC236}">
                <a16:creationId xmlns:a16="http://schemas.microsoft.com/office/drawing/2014/main" id="{524EBD89-4391-3948-C3EB-011484C38C06}"/>
              </a:ext>
            </a:extLst>
          </p:cNvPr>
          <p:cNvSpPr/>
          <p:nvPr/>
        </p:nvSpPr>
        <p:spPr>
          <a:xfrm>
            <a:off x="1126174" y="11085872"/>
            <a:ext cx="733929" cy="436196"/>
          </a:xfrm>
          <a:prstGeom prst="rect">
            <a:avLst/>
          </a:prstGeom>
          <a:noFill/>
          <a:ln w="15875" cap="flat">
            <a:gradFill flip="none" rotWithShape="1">
              <a:gsLst>
                <a:gs pos="0">
                  <a:schemeClr val="tx2"/>
                </a:gs>
                <a:gs pos="100000">
                  <a:schemeClr val="accent6"/>
                </a:gs>
              </a:gsLst>
              <a:lin ang="135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80541693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able and Content">
    <p:bg>
      <p:bgRef idx="1001">
        <a:schemeClr val="bg1"/>
      </p:bgRef>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E80A064-6396-45DD-BF3F-37AF69CDEDCA}"/>
              </a:ext>
            </a:extLst>
          </p:cNvPr>
          <p:cNvSpPr txBox="1"/>
          <p:nvPr/>
        </p:nvSpPr>
        <p:spPr>
          <a:xfrm>
            <a:off x="544744" y="1019959"/>
            <a:ext cx="7997412" cy="528606"/>
          </a:xfrm>
          <a:prstGeom prst="rect">
            <a:avLst/>
          </a:prstGeom>
          <a:noFill/>
        </p:spPr>
        <p:txBody>
          <a:bodyPr wrap="square" rtlCol="0">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r>
              <a:rPr kumimoji="0" lang="en-GB" sz="2835" b="1" i="0" u="none" strike="noStrike" kern="0" cap="none" spc="0" normalizeH="0" baseline="0" noProof="0">
                <a:ln>
                  <a:noFill/>
                </a:ln>
                <a:solidFill>
                  <a:srgbClr val="FFFFFF"/>
                </a:solidFill>
                <a:effectLst/>
                <a:uLnTx/>
                <a:uFillTx/>
                <a:latin typeface="Helvetica" panose="020B0604020202020204" pitchFamily="34" charset="0"/>
                <a:cs typeface="Helvetica" panose="020B0604020202020204" pitchFamily="34" charset="0"/>
                <a:sym typeface="Calibri"/>
              </a:rPr>
              <a:t>TABLE</a:t>
            </a:r>
          </a:p>
        </p:txBody>
      </p:sp>
      <p:sp>
        <p:nvSpPr>
          <p:cNvPr id="40" name="Rectangle 39">
            <a:extLst>
              <a:ext uri="{FF2B5EF4-FFF2-40B4-BE49-F238E27FC236}">
                <a16:creationId xmlns:a16="http://schemas.microsoft.com/office/drawing/2014/main" id="{ACF5BEC8-B9BB-470C-B715-A88B110328CB}"/>
              </a:ext>
            </a:extLst>
          </p:cNvPr>
          <p:cNvSpPr/>
          <p:nvPr/>
        </p:nvSpPr>
        <p:spPr>
          <a:xfrm>
            <a:off x="365745" y="733337"/>
            <a:ext cx="14057694" cy="15106738"/>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pic>
        <p:nvPicPr>
          <p:cNvPr id="41" name="Picture 40" descr="Background pattern&#10;&#10;Description automatically generated">
            <a:extLst>
              <a:ext uri="{FF2B5EF4-FFF2-40B4-BE49-F238E27FC236}">
                <a16:creationId xmlns:a16="http://schemas.microsoft.com/office/drawing/2014/main" id="{EF38F6F0-62F2-413F-8371-7B2D44267170}"/>
              </a:ext>
            </a:extLst>
          </p:cNvPr>
          <p:cNvPicPr>
            <a:picLocks noChangeAspect="1"/>
          </p:cNvPicPr>
          <p:nvPr/>
        </p:nvPicPr>
        <p:blipFill rotWithShape="1">
          <a:blip r:embed="rId2">
            <a:extLst>
              <a:ext uri="{28A0092B-C50C-407E-A947-70E740481C1C}">
                <a14:useLocalDpi xmlns:a14="http://schemas.microsoft.com/office/drawing/2010/main" val="0"/>
              </a:ext>
            </a:extLst>
          </a:blip>
          <a:srcRect l="469" t="1249" r="469" b="1249"/>
          <a:stretch/>
        </p:blipFill>
        <p:spPr>
          <a:xfrm>
            <a:off x="6426027" y="739014"/>
            <a:ext cx="7997413" cy="15181943"/>
          </a:xfrm>
          <a:prstGeom prst="rect">
            <a:avLst/>
          </a:prstGeom>
        </p:spPr>
      </p:pic>
      <p:grpSp>
        <p:nvGrpSpPr>
          <p:cNvPr id="42" name="Group 41">
            <a:extLst>
              <a:ext uri="{FF2B5EF4-FFF2-40B4-BE49-F238E27FC236}">
                <a16:creationId xmlns:a16="http://schemas.microsoft.com/office/drawing/2014/main" id="{10A0BFD8-A856-4B82-9E6B-FCC7D305B76A}"/>
              </a:ext>
            </a:extLst>
          </p:cNvPr>
          <p:cNvGrpSpPr/>
          <p:nvPr/>
        </p:nvGrpSpPr>
        <p:grpSpPr>
          <a:xfrm rot="5400000">
            <a:off x="-679884" y="649917"/>
            <a:ext cx="2086276" cy="786446"/>
            <a:chOff x="9749292" y="5625878"/>
            <a:chExt cx="2375476" cy="788625"/>
          </a:xfrm>
        </p:grpSpPr>
        <p:sp>
          <p:nvSpPr>
            <p:cNvPr id="43" name="Rectangle 42">
              <a:extLst>
                <a:ext uri="{FF2B5EF4-FFF2-40B4-BE49-F238E27FC236}">
                  <a16:creationId xmlns:a16="http://schemas.microsoft.com/office/drawing/2014/main" id="{BDE185EB-B9EF-4570-9B1C-EC0CF7839238}"/>
                </a:ext>
              </a:extLst>
            </p:cNvPr>
            <p:cNvSpPr/>
            <p:nvPr/>
          </p:nvSpPr>
          <p:spPr>
            <a:xfrm>
              <a:off x="11324256" y="5633352"/>
              <a:ext cx="800512" cy="420634"/>
            </a:xfrm>
            <a:prstGeom prst="rect">
              <a:avLst/>
            </a:prstGeom>
            <a:no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44" name="Rectangle 43">
              <a:extLst>
                <a:ext uri="{FF2B5EF4-FFF2-40B4-BE49-F238E27FC236}">
                  <a16:creationId xmlns:a16="http://schemas.microsoft.com/office/drawing/2014/main" id="{D3F41509-3495-47E6-A022-36007AD88191}"/>
                </a:ext>
              </a:extLst>
            </p:cNvPr>
            <p:cNvSpPr/>
            <p:nvPr/>
          </p:nvSpPr>
          <p:spPr>
            <a:xfrm>
              <a:off x="10523745" y="5993869"/>
              <a:ext cx="800509" cy="420634"/>
            </a:xfrm>
            <a:prstGeom prst="rect">
              <a:avLst/>
            </a:prstGeom>
            <a:solidFill>
              <a:schemeClr val="tx1"/>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45" name="Rectangle 44">
              <a:extLst>
                <a:ext uri="{FF2B5EF4-FFF2-40B4-BE49-F238E27FC236}">
                  <a16:creationId xmlns:a16="http://schemas.microsoft.com/office/drawing/2014/main" id="{9136FA42-C14F-40D6-A019-55142D1976D8}"/>
                </a:ext>
              </a:extLst>
            </p:cNvPr>
            <p:cNvSpPr/>
            <p:nvPr/>
          </p:nvSpPr>
          <p:spPr>
            <a:xfrm>
              <a:off x="9749292" y="5625878"/>
              <a:ext cx="800509" cy="420634"/>
            </a:xfrm>
            <a:prstGeom prst="rect">
              <a:avLst/>
            </a:prstGeom>
            <a:solidFill>
              <a:schemeClr val="accent4"/>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grpSp>
      <p:cxnSp>
        <p:nvCxnSpPr>
          <p:cNvPr id="48" name="Straight Connector 47">
            <a:extLst>
              <a:ext uri="{FF2B5EF4-FFF2-40B4-BE49-F238E27FC236}">
                <a16:creationId xmlns:a16="http://schemas.microsoft.com/office/drawing/2014/main" id="{8A75024C-5FAE-4E09-B437-7D3B0DC46BE8}"/>
              </a:ext>
            </a:extLst>
          </p:cNvPr>
          <p:cNvCxnSpPr>
            <a:cxnSpLocks/>
          </p:cNvCxnSpPr>
          <p:nvPr/>
        </p:nvCxnSpPr>
        <p:spPr>
          <a:xfrm flipH="1">
            <a:off x="1" y="2784345"/>
            <a:ext cx="6470094" cy="0"/>
          </a:xfrm>
          <a:prstGeom prst="line">
            <a:avLst/>
          </a:prstGeom>
          <a:noFill/>
          <a:ln w="19050" cap="flat">
            <a:gradFill flip="none" rotWithShape="1">
              <a:gsLst>
                <a:gs pos="100000">
                  <a:schemeClr val="tx1"/>
                </a:gs>
                <a:gs pos="0">
                  <a:schemeClr val="accent4"/>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50" name="Straight Connector 49">
            <a:extLst>
              <a:ext uri="{FF2B5EF4-FFF2-40B4-BE49-F238E27FC236}">
                <a16:creationId xmlns:a16="http://schemas.microsoft.com/office/drawing/2014/main" id="{F710031A-F057-4479-BF0F-B853CA905F11}"/>
              </a:ext>
            </a:extLst>
          </p:cNvPr>
          <p:cNvCxnSpPr>
            <a:cxnSpLocks/>
          </p:cNvCxnSpPr>
          <p:nvPr/>
        </p:nvCxnSpPr>
        <p:spPr>
          <a:xfrm>
            <a:off x="6426027" y="2800441"/>
            <a:ext cx="8246240" cy="0"/>
          </a:xfrm>
          <a:prstGeom prst="line">
            <a:avLst/>
          </a:prstGeom>
          <a:no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pic>
        <p:nvPicPr>
          <p:cNvPr id="51" name="Picture 50" descr="Logo, company name&#10;&#10;Description automatically generated">
            <a:extLst>
              <a:ext uri="{FF2B5EF4-FFF2-40B4-BE49-F238E27FC236}">
                <a16:creationId xmlns:a16="http://schemas.microsoft.com/office/drawing/2014/main" id="{02CEAA9B-AD5F-41EE-B51C-0D802270D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89" y="13790469"/>
            <a:ext cx="1866332" cy="2028310"/>
          </a:xfrm>
          <a:prstGeom prst="rect">
            <a:avLst/>
          </a:prstGeom>
        </p:spPr>
      </p:pic>
      <p:sp>
        <p:nvSpPr>
          <p:cNvPr id="5" name="Title 4">
            <a:extLst>
              <a:ext uri="{FF2B5EF4-FFF2-40B4-BE49-F238E27FC236}">
                <a16:creationId xmlns:a16="http://schemas.microsoft.com/office/drawing/2014/main" id="{833C14B6-A25F-4581-9750-583BA66F5F35}"/>
              </a:ext>
            </a:extLst>
          </p:cNvPr>
          <p:cNvSpPr>
            <a:spLocks noGrp="1"/>
          </p:cNvSpPr>
          <p:nvPr>
            <p:ph type="title" hasCustomPrompt="1"/>
          </p:nvPr>
        </p:nvSpPr>
        <p:spPr>
          <a:xfrm>
            <a:off x="990015" y="1108601"/>
            <a:ext cx="5030700" cy="1594852"/>
          </a:xfrm>
        </p:spPr>
        <p:txBody>
          <a:bodyPr>
            <a:normAutofit/>
          </a:bodyPr>
          <a:lstStyle>
            <a:lvl1pPr>
              <a:defRPr sz="2835">
                <a:latin typeface="+mj-lt"/>
              </a:defRPr>
            </a:lvl1pPr>
          </a:lstStyle>
          <a:p>
            <a:r>
              <a:rPr lang="en-US"/>
              <a:t>CLICK TO EDIT TITLE</a:t>
            </a:r>
            <a:endParaRPr lang="en-GB"/>
          </a:p>
        </p:txBody>
      </p:sp>
      <p:sp>
        <p:nvSpPr>
          <p:cNvPr id="9" name="Text Placeholder 8">
            <a:extLst>
              <a:ext uri="{FF2B5EF4-FFF2-40B4-BE49-F238E27FC236}">
                <a16:creationId xmlns:a16="http://schemas.microsoft.com/office/drawing/2014/main" id="{ADCDAAF1-FA82-4ABD-9A25-A16393B3275C}"/>
              </a:ext>
            </a:extLst>
          </p:cNvPr>
          <p:cNvSpPr>
            <a:spLocks noGrp="1"/>
          </p:cNvSpPr>
          <p:nvPr>
            <p:ph type="body" sz="quarter" idx="10"/>
          </p:nvPr>
        </p:nvSpPr>
        <p:spPr>
          <a:xfrm>
            <a:off x="990015" y="3210865"/>
            <a:ext cx="5030700" cy="8180371"/>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2" name="Table Placeholder 51">
            <a:extLst>
              <a:ext uri="{FF2B5EF4-FFF2-40B4-BE49-F238E27FC236}">
                <a16:creationId xmlns:a16="http://schemas.microsoft.com/office/drawing/2014/main" id="{7FF220F6-6E2C-464C-B14B-C3EC85B58186}"/>
              </a:ext>
            </a:extLst>
          </p:cNvPr>
          <p:cNvSpPr>
            <a:spLocks noGrp="1"/>
          </p:cNvSpPr>
          <p:nvPr>
            <p:ph type="tbl" sz="quarter" idx="11"/>
          </p:nvPr>
        </p:nvSpPr>
        <p:spPr>
          <a:xfrm>
            <a:off x="6661975" y="1382342"/>
            <a:ext cx="7586362" cy="13717064"/>
          </a:xfrm>
        </p:spPr>
        <p:txBody>
          <a:bodyPr/>
          <a:lstStyle>
            <a:lvl1pPr>
              <a:defRPr>
                <a:solidFill>
                  <a:schemeClr val="accent3"/>
                </a:solidFill>
              </a:defRPr>
            </a:lvl1pPr>
          </a:lstStyle>
          <a:p>
            <a:r>
              <a:rPr lang="en-US"/>
              <a:t>Click icon to add table</a:t>
            </a:r>
            <a:endParaRPr lang="en-GB"/>
          </a:p>
        </p:txBody>
      </p:sp>
      <p:sp>
        <p:nvSpPr>
          <p:cNvPr id="15" name="TextBox 14">
            <a:extLst>
              <a:ext uri="{FF2B5EF4-FFF2-40B4-BE49-F238E27FC236}">
                <a16:creationId xmlns:a16="http://schemas.microsoft.com/office/drawing/2014/main" id="{3B0B7DF7-F52D-0466-4EC8-D2430DDA5DD5}"/>
              </a:ext>
            </a:extLst>
          </p:cNvPr>
          <p:cNvSpPr txBox="1"/>
          <p:nvPr/>
        </p:nvSpPr>
        <p:spPr>
          <a:xfrm>
            <a:off x="544744" y="1019959"/>
            <a:ext cx="7997412" cy="528606"/>
          </a:xfrm>
          <a:prstGeom prst="rect">
            <a:avLst/>
          </a:prstGeom>
          <a:noFill/>
        </p:spPr>
        <p:txBody>
          <a:bodyPr wrap="square" rtlCol="0">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r>
              <a:rPr kumimoji="0" lang="en-GB" sz="2835" b="1" i="0" u="none" strike="noStrike" kern="0" cap="none" spc="0" normalizeH="0" baseline="0" noProof="0">
                <a:ln>
                  <a:noFill/>
                </a:ln>
                <a:solidFill>
                  <a:srgbClr val="FFFFFF"/>
                </a:solidFill>
                <a:effectLst/>
                <a:uLnTx/>
                <a:uFillTx/>
                <a:latin typeface="Helvetica" panose="020B0604020202020204" pitchFamily="34" charset="0"/>
                <a:cs typeface="Helvetica" panose="020B0604020202020204" pitchFamily="34" charset="0"/>
                <a:sym typeface="Calibri"/>
              </a:rPr>
              <a:t>TABLE</a:t>
            </a:r>
          </a:p>
        </p:txBody>
      </p:sp>
      <p:sp>
        <p:nvSpPr>
          <p:cNvPr id="16" name="Rectangle 15">
            <a:extLst>
              <a:ext uri="{FF2B5EF4-FFF2-40B4-BE49-F238E27FC236}">
                <a16:creationId xmlns:a16="http://schemas.microsoft.com/office/drawing/2014/main" id="{55B5724E-6761-3EE9-81C6-11EB03CE0A98}"/>
              </a:ext>
            </a:extLst>
          </p:cNvPr>
          <p:cNvSpPr/>
          <p:nvPr/>
        </p:nvSpPr>
        <p:spPr>
          <a:xfrm>
            <a:off x="365745" y="733337"/>
            <a:ext cx="14057694" cy="15106738"/>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pic>
        <p:nvPicPr>
          <p:cNvPr id="17" name="Picture 16" descr="Background pattern&#10;&#10;Description automatically generated">
            <a:extLst>
              <a:ext uri="{FF2B5EF4-FFF2-40B4-BE49-F238E27FC236}">
                <a16:creationId xmlns:a16="http://schemas.microsoft.com/office/drawing/2014/main" id="{0E78997F-6650-7A77-4D11-F141A2CC5D8C}"/>
              </a:ext>
            </a:extLst>
          </p:cNvPr>
          <p:cNvPicPr>
            <a:picLocks noChangeAspect="1"/>
          </p:cNvPicPr>
          <p:nvPr/>
        </p:nvPicPr>
        <p:blipFill rotWithShape="1">
          <a:blip r:embed="rId2">
            <a:extLst>
              <a:ext uri="{28A0092B-C50C-407E-A947-70E740481C1C}">
                <a14:useLocalDpi xmlns:a14="http://schemas.microsoft.com/office/drawing/2010/main" val="0"/>
              </a:ext>
            </a:extLst>
          </a:blip>
          <a:srcRect l="469" t="1249" r="469" b="1249"/>
          <a:stretch/>
        </p:blipFill>
        <p:spPr>
          <a:xfrm>
            <a:off x="6426027" y="739014"/>
            <a:ext cx="7997413" cy="15181943"/>
          </a:xfrm>
          <a:prstGeom prst="rect">
            <a:avLst/>
          </a:prstGeom>
        </p:spPr>
      </p:pic>
      <p:grpSp>
        <p:nvGrpSpPr>
          <p:cNvPr id="18" name="Group 17">
            <a:extLst>
              <a:ext uri="{FF2B5EF4-FFF2-40B4-BE49-F238E27FC236}">
                <a16:creationId xmlns:a16="http://schemas.microsoft.com/office/drawing/2014/main" id="{67137C55-60B4-6861-A387-16B146A4469F}"/>
              </a:ext>
            </a:extLst>
          </p:cNvPr>
          <p:cNvGrpSpPr/>
          <p:nvPr/>
        </p:nvGrpSpPr>
        <p:grpSpPr>
          <a:xfrm rot="5400000">
            <a:off x="-679884" y="649917"/>
            <a:ext cx="2086276" cy="786446"/>
            <a:chOff x="9749292" y="5625878"/>
            <a:chExt cx="2375476" cy="788625"/>
          </a:xfrm>
        </p:grpSpPr>
        <p:sp>
          <p:nvSpPr>
            <p:cNvPr id="19" name="Rectangle 18">
              <a:extLst>
                <a:ext uri="{FF2B5EF4-FFF2-40B4-BE49-F238E27FC236}">
                  <a16:creationId xmlns:a16="http://schemas.microsoft.com/office/drawing/2014/main" id="{358DAE4E-3B3F-AEDE-0A6E-5F57F79948FA}"/>
                </a:ext>
              </a:extLst>
            </p:cNvPr>
            <p:cNvSpPr/>
            <p:nvPr/>
          </p:nvSpPr>
          <p:spPr>
            <a:xfrm>
              <a:off x="11324256" y="5633352"/>
              <a:ext cx="800512" cy="420634"/>
            </a:xfrm>
            <a:prstGeom prst="rect">
              <a:avLst/>
            </a:prstGeom>
            <a:no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20" name="Rectangle 19">
              <a:extLst>
                <a:ext uri="{FF2B5EF4-FFF2-40B4-BE49-F238E27FC236}">
                  <a16:creationId xmlns:a16="http://schemas.microsoft.com/office/drawing/2014/main" id="{F81772CD-706A-A511-23EE-6DFD195F269A}"/>
                </a:ext>
              </a:extLst>
            </p:cNvPr>
            <p:cNvSpPr/>
            <p:nvPr/>
          </p:nvSpPr>
          <p:spPr>
            <a:xfrm>
              <a:off x="10523745" y="5993869"/>
              <a:ext cx="800509" cy="420634"/>
            </a:xfrm>
            <a:prstGeom prst="rect">
              <a:avLst/>
            </a:prstGeom>
            <a:solidFill>
              <a:schemeClr val="tx1"/>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21" name="Rectangle 20">
              <a:extLst>
                <a:ext uri="{FF2B5EF4-FFF2-40B4-BE49-F238E27FC236}">
                  <a16:creationId xmlns:a16="http://schemas.microsoft.com/office/drawing/2014/main" id="{CB56330B-274D-0277-F0F7-331830534D28}"/>
                </a:ext>
              </a:extLst>
            </p:cNvPr>
            <p:cNvSpPr/>
            <p:nvPr/>
          </p:nvSpPr>
          <p:spPr>
            <a:xfrm>
              <a:off x="9749292" y="5625878"/>
              <a:ext cx="800509" cy="420634"/>
            </a:xfrm>
            <a:prstGeom prst="rect">
              <a:avLst/>
            </a:prstGeom>
            <a:solidFill>
              <a:schemeClr val="accent4"/>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grpSp>
      <p:cxnSp>
        <p:nvCxnSpPr>
          <p:cNvPr id="22" name="Straight Connector 21">
            <a:extLst>
              <a:ext uri="{FF2B5EF4-FFF2-40B4-BE49-F238E27FC236}">
                <a16:creationId xmlns:a16="http://schemas.microsoft.com/office/drawing/2014/main" id="{740EA85B-EBB6-8579-CF47-7766722636E2}"/>
              </a:ext>
            </a:extLst>
          </p:cNvPr>
          <p:cNvCxnSpPr>
            <a:cxnSpLocks/>
          </p:cNvCxnSpPr>
          <p:nvPr/>
        </p:nvCxnSpPr>
        <p:spPr>
          <a:xfrm flipH="1">
            <a:off x="1" y="2784345"/>
            <a:ext cx="6470094" cy="0"/>
          </a:xfrm>
          <a:prstGeom prst="line">
            <a:avLst/>
          </a:prstGeom>
          <a:noFill/>
          <a:ln w="19050" cap="flat">
            <a:gradFill flip="none" rotWithShape="1">
              <a:gsLst>
                <a:gs pos="100000">
                  <a:schemeClr val="tx1"/>
                </a:gs>
                <a:gs pos="0">
                  <a:schemeClr val="accent4"/>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DD2C0F34-919F-D9C1-19CA-2246FCFD6C05}"/>
              </a:ext>
            </a:extLst>
          </p:cNvPr>
          <p:cNvCxnSpPr>
            <a:cxnSpLocks/>
          </p:cNvCxnSpPr>
          <p:nvPr/>
        </p:nvCxnSpPr>
        <p:spPr>
          <a:xfrm>
            <a:off x="6426027" y="2800441"/>
            <a:ext cx="8246240" cy="0"/>
          </a:xfrm>
          <a:prstGeom prst="line">
            <a:avLst/>
          </a:prstGeom>
          <a:no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pic>
        <p:nvPicPr>
          <p:cNvPr id="24" name="Picture 23" descr="Logo, company name&#10;&#10;Description automatically generated">
            <a:extLst>
              <a:ext uri="{FF2B5EF4-FFF2-40B4-BE49-F238E27FC236}">
                <a16:creationId xmlns:a16="http://schemas.microsoft.com/office/drawing/2014/main" id="{29D1ABBC-DE92-D867-4858-53AC0C2C2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89" y="13790469"/>
            <a:ext cx="1866332" cy="2028310"/>
          </a:xfrm>
          <a:prstGeom prst="rect">
            <a:avLst/>
          </a:prstGeom>
        </p:spPr>
      </p:pic>
    </p:spTree>
    <p:extLst>
      <p:ext uri="{BB962C8B-B14F-4D97-AF65-F5344CB8AC3E}">
        <p14:creationId xmlns:p14="http://schemas.microsoft.com/office/powerpoint/2010/main" val="3376513724"/>
      </p:ext>
    </p:extLst>
  </p:cSld>
  <p:clrMapOvr>
    <a:overrideClrMapping bg1="lt1" tx1="dk1" bg2="lt2" tx2="dk2" accent1="accent1" accent2="accent2" accent3="accent3" accent4="accent4" accent5="accent5" accent6="accent6" hlink="hlink" folHlink="folHlink"/>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able and Content 2">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4EED4D6-6ED1-4772-A955-220A71517B73}"/>
              </a:ext>
            </a:extLst>
          </p:cNvPr>
          <p:cNvSpPr/>
          <p:nvPr/>
        </p:nvSpPr>
        <p:spPr>
          <a:xfrm>
            <a:off x="365745" y="733337"/>
            <a:ext cx="14057694" cy="15106738"/>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pic>
        <p:nvPicPr>
          <p:cNvPr id="11" name="Picture 10" descr="Shape, rectangle&#10;&#10;Description automatically generated">
            <a:extLst>
              <a:ext uri="{FF2B5EF4-FFF2-40B4-BE49-F238E27FC236}">
                <a16:creationId xmlns:a16="http://schemas.microsoft.com/office/drawing/2014/main" id="{08377CFC-421B-40BA-BAB6-9CECF0B697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 t="1017" r="654" b="2717"/>
          <a:stretch/>
        </p:blipFill>
        <p:spPr>
          <a:xfrm>
            <a:off x="6365201" y="740670"/>
            <a:ext cx="8055003" cy="15093965"/>
          </a:xfrm>
          <a:prstGeom prst="rect">
            <a:avLst/>
          </a:prstGeom>
        </p:spPr>
      </p:pic>
      <p:grpSp>
        <p:nvGrpSpPr>
          <p:cNvPr id="13" name="Group 12">
            <a:extLst>
              <a:ext uri="{FF2B5EF4-FFF2-40B4-BE49-F238E27FC236}">
                <a16:creationId xmlns:a16="http://schemas.microsoft.com/office/drawing/2014/main" id="{D7C6BF93-CEEC-41FB-AC1D-13C4BBAEFB1D}"/>
              </a:ext>
            </a:extLst>
          </p:cNvPr>
          <p:cNvGrpSpPr/>
          <p:nvPr/>
        </p:nvGrpSpPr>
        <p:grpSpPr>
          <a:xfrm rot="5400000">
            <a:off x="-679884" y="10998016"/>
            <a:ext cx="2086276" cy="786446"/>
            <a:chOff x="9749292" y="5625878"/>
            <a:chExt cx="2375476" cy="788625"/>
          </a:xfrm>
        </p:grpSpPr>
        <p:sp>
          <p:nvSpPr>
            <p:cNvPr id="14" name="Rectangle 13">
              <a:extLst>
                <a:ext uri="{FF2B5EF4-FFF2-40B4-BE49-F238E27FC236}">
                  <a16:creationId xmlns:a16="http://schemas.microsoft.com/office/drawing/2014/main" id="{73DA536C-2CE0-4A33-9CA7-43EAD5BBFEB6}"/>
                </a:ext>
              </a:extLst>
            </p:cNvPr>
            <p:cNvSpPr/>
            <p:nvPr/>
          </p:nvSpPr>
          <p:spPr>
            <a:xfrm>
              <a:off x="11324256" y="5633352"/>
              <a:ext cx="800512" cy="420634"/>
            </a:xfrm>
            <a:prstGeom prst="rect">
              <a:avLst/>
            </a:prstGeom>
            <a:no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15" name="Rectangle 14">
              <a:extLst>
                <a:ext uri="{FF2B5EF4-FFF2-40B4-BE49-F238E27FC236}">
                  <a16:creationId xmlns:a16="http://schemas.microsoft.com/office/drawing/2014/main" id="{68962741-35D7-4DCD-93B6-D27887ABAFA0}"/>
                </a:ext>
              </a:extLst>
            </p:cNvPr>
            <p:cNvSpPr/>
            <p:nvPr/>
          </p:nvSpPr>
          <p:spPr>
            <a:xfrm>
              <a:off x="10523745" y="5993869"/>
              <a:ext cx="800509" cy="420634"/>
            </a:xfrm>
            <a:prstGeom prst="rect">
              <a:avLst/>
            </a:prstGeom>
            <a:solidFill>
              <a:schemeClr val="tx1"/>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18" name="Rectangle 17">
              <a:extLst>
                <a:ext uri="{FF2B5EF4-FFF2-40B4-BE49-F238E27FC236}">
                  <a16:creationId xmlns:a16="http://schemas.microsoft.com/office/drawing/2014/main" id="{F82F4886-CE3B-495E-BC2C-C8C89C261E0A}"/>
                </a:ext>
              </a:extLst>
            </p:cNvPr>
            <p:cNvSpPr/>
            <p:nvPr/>
          </p:nvSpPr>
          <p:spPr>
            <a:xfrm>
              <a:off x="9749292" y="5625878"/>
              <a:ext cx="800509" cy="420634"/>
            </a:xfrm>
            <a:prstGeom prst="rect">
              <a:avLst/>
            </a:prstGeom>
            <a:solidFill>
              <a:srgbClr val="7556BA"/>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grpSp>
      <p:cxnSp>
        <p:nvCxnSpPr>
          <p:cNvPr id="19" name="Straight Connector 18">
            <a:extLst>
              <a:ext uri="{FF2B5EF4-FFF2-40B4-BE49-F238E27FC236}">
                <a16:creationId xmlns:a16="http://schemas.microsoft.com/office/drawing/2014/main" id="{CE414AB6-FDAE-476A-ADD6-CAFBE7E73082}"/>
              </a:ext>
            </a:extLst>
          </p:cNvPr>
          <p:cNvCxnSpPr>
            <a:cxnSpLocks/>
          </p:cNvCxnSpPr>
          <p:nvPr/>
        </p:nvCxnSpPr>
        <p:spPr>
          <a:xfrm flipH="1">
            <a:off x="2" y="2800441"/>
            <a:ext cx="6365199" cy="0"/>
          </a:xfrm>
          <a:prstGeom prst="line">
            <a:avLst/>
          </a:prstGeom>
          <a:noFill/>
          <a:ln w="19050" cap="flat">
            <a:gradFill flip="none" rotWithShape="1">
              <a:gsLst>
                <a:gs pos="100000">
                  <a:schemeClr val="tx1"/>
                </a:gs>
                <a:gs pos="0">
                  <a:schemeClr val="accent6"/>
                </a:gs>
              </a:gsLst>
              <a:lin ang="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21" name="Picture 20" descr="Logo, company name&#10;&#10;Description automatically generated">
            <a:extLst>
              <a:ext uri="{FF2B5EF4-FFF2-40B4-BE49-F238E27FC236}">
                <a16:creationId xmlns:a16="http://schemas.microsoft.com/office/drawing/2014/main" id="{7732FA3F-1AAA-4FC9-B074-C715F9D69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89" y="13790469"/>
            <a:ext cx="1866332" cy="2028310"/>
          </a:xfrm>
          <a:prstGeom prst="rect">
            <a:avLst/>
          </a:prstGeom>
        </p:spPr>
      </p:pic>
      <p:sp>
        <p:nvSpPr>
          <p:cNvPr id="22" name="Title 4">
            <a:extLst>
              <a:ext uri="{FF2B5EF4-FFF2-40B4-BE49-F238E27FC236}">
                <a16:creationId xmlns:a16="http://schemas.microsoft.com/office/drawing/2014/main" id="{480AEC5B-366A-4CCB-953D-AC3AAF13F780}"/>
              </a:ext>
            </a:extLst>
          </p:cNvPr>
          <p:cNvSpPr>
            <a:spLocks noGrp="1"/>
          </p:cNvSpPr>
          <p:nvPr>
            <p:ph type="title" hasCustomPrompt="1"/>
          </p:nvPr>
        </p:nvSpPr>
        <p:spPr>
          <a:xfrm>
            <a:off x="990015" y="1108601"/>
            <a:ext cx="5030700" cy="1594852"/>
          </a:xfrm>
        </p:spPr>
        <p:txBody>
          <a:bodyPr>
            <a:normAutofit/>
          </a:bodyPr>
          <a:lstStyle>
            <a:lvl1pPr>
              <a:defRPr sz="2835">
                <a:latin typeface="+mj-lt"/>
              </a:defRPr>
            </a:lvl1pPr>
          </a:lstStyle>
          <a:p>
            <a:r>
              <a:rPr lang="en-US"/>
              <a:t>CLICK TO EDIT TITLE</a:t>
            </a:r>
            <a:endParaRPr lang="en-GB"/>
          </a:p>
        </p:txBody>
      </p:sp>
      <p:sp>
        <p:nvSpPr>
          <p:cNvPr id="23" name="Text Placeholder 8">
            <a:extLst>
              <a:ext uri="{FF2B5EF4-FFF2-40B4-BE49-F238E27FC236}">
                <a16:creationId xmlns:a16="http://schemas.microsoft.com/office/drawing/2014/main" id="{3B91DF2C-A3C9-4089-B006-3CF23BCAFB60}"/>
              </a:ext>
            </a:extLst>
          </p:cNvPr>
          <p:cNvSpPr>
            <a:spLocks noGrp="1"/>
          </p:cNvSpPr>
          <p:nvPr>
            <p:ph type="body" sz="quarter" idx="10"/>
          </p:nvPr>
        </p:nvSpPr>
        <p:spPr>
          <a:xfrm>
            <a:off x="990015" y="3210865"/>
            <a:ext cx="5030700" cy="8180371"/>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7" name="Straight Connector 26">
            <a:extLst>
              <a:ext uri="{FF2B5EF4-FFF2-40B4-BE49-F238E27FC236}">
                <a16:creationId xmlns:a16="http://schemas.microsoft.com/office/drawing/2014/main" id="{8BD271FA-A553-4D93-9B40-74B8E43A2A49}"/>
              </a:ext>
            </a:extLst>
          </p:cNvPr>
          <p:cNvCxnSpPr>
            <a:cxnSpLocks/>
          </p:cNvCxnSpPr>
          <p:nvPr/>
        </p:nvCxnSpPr>
        <p:spPr>
          <a:xfrm>
            <a:off x="6365202" y="2800441"/>
            <a:ext cx="8307065" cy="0"/>
          </a:xfrm>
          <a:prstGeom prst="line">
            <a:avLst/>
          </a:prstGeom>
          <a:no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28" name="Table Placeholder 51">
            <a:extLst>
              <a:ext uri="{FF2B5EF4-FFF2-40B4-BE49-F238E27FC236}">
                <a16:creationId xmlns:a16="http://schemas.microsoft.com/office/drawing/2014/main" id="{CB121EB2-4E9E-4A92-90AB-7CC890695D07}"/>
              </a:ext>
            </a:extLst>
          </p:cNvPr>
          <p:cNvSpPr>
            <a:spLocks noGrp="1"/>
          </p:cNvSpPr>
          <p:nvPr>
            <p:ph type="tbl" sz="quarter" idx="11"/>
          </p:nvPr>
        </p:nvSpPr>
        <p:spPr>
          <a:xfrm>
            <a:off x="6661975" y="1382342"/>
            <a:ext cx="7586362" cy="13717064"/>
          </a:xfrm>
        </p:spPr>
        <p:txBody>
          <a:bodyPr/>
          <a:lstStyle>
            <a:lvl1pPr>
              <a:defRPr>
                <a:solidFill>
                  <a:schemeClr val="accent3"/>
                </a:solidFill>
              </a:defRPr>
            </a:lvl1pPr>
          </a:lstStyle>
          <a:p>
            <a:r>
              <a:rPr lang="en-US"/>
              <a:t>Click icon to add table</a:t>
            </a:r>
            <a:endParaRPr lang="en-GB"/>
          </a:p>
        </p:txBody>
      </p:sp>
      <p:sp>
        <p:nvSpPr>
          <p:cNvPr id="16" name="Rectangle 15">
            <a:extLst>
              <a:ext uri="{FF2B5EF4-FFF2-40B4-BE49-F238E27FC236}">
                <a16:creationId xmlns:a16="http://schemas.microsoft.com/office/drawing/2014/main" id="{442F54CE-2C22-4E5D-E3E1-684A2EE24AE0}"/>
              </a:ext>
            </a:extLst>
          </p:cNvPr>
          <p:cNvSpPr/>
          <p:nvPr/>
        </p:nvSpPr>
        <p:spPr>
          <a:xfrm>
            <a:off x="365745" y="733337"/>
            <a:ext cx="14057694" cy="15106738"/>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pic>
        <p:nvPicPr>
          <p:cNvPr id="17" name="Picture 16" descr="Shape, rectangle&#10;&#10;Description automatically generated">
            <a:extLst>
              <a:ext uri="{FF2B5EF4-FFF2-40B4-BE49-F238E27FC236}">
                <a16:creationId xmlns:a16="http://schemas.microsoft.com/office/drawing/2014/main" id="{7CB77278-32BD-82DA-0DCD-32FF9C3CA1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 t="1017" r="654" b="2717"/>
          <a:stretch/>
        </p:blipFill>
        <p:spPr>
          <a:xfrm>
            <a:off x="6365201" y="740670"/>
            <a:ext cx="8055003" cy="15093965"/>
          </a:xfrm>
          <a:prstGeom prst="rect">
            <a:avLst/>
          </a:prstGeom>
        </p:spPr>
      </p:pic>
      <p:grpSp>
        <p:nvGrpSpPr>
          <p:cNvPr id="20" name="Group 19">
            <a:extLst>
              <a:ext uri="{FF2B5EF4-FFF2-40B4-BE49-F238E27FC236}">
                <a16:creationId xmlns:a16="http://schemas.microsoft.com/office/drawing/2014/main" id="{5411E109-3C42-6DC6-14E3-AF432C3F775C}"/>
              </a:ext>
            </a:extLst>
          </p:cNvPr>
          <p:cNvGrpSpPr/>
          <p:nvPr/>
        </p:nvGrpSpPr>
        <p:grpSpPr>
          <a:xfrm rot="5400000">
            <a:off x="-679884" y="10998016"/>
            <a:ext cx="2086276" cy="786446"/>
            <a:chOff x="9749292" y="5625878"/>
            <a:chExt cx="2375476" cy="788625"/>
          </a:xfrm>
        </p:grpSpPr>
        <p:sp>
          <p:nvSpPr>
            <p:cNvPr id="24" name="Rectangle 23">
              <a:extLst>
                <a:ext uri="{FF2B5EF4-FFF2-40B4-BE49-F238E27FC236}">
                  <a16:creationId xmlns:a16="http://schemas.microsoft.com/office/drawing/2014/main" id="{8D557B6E-A875-8CF6-9851-3F17A2F5D9A0}"/>
                </a:ext>
              </a:extLst>
            </p:cNvPr>
            <p:cNvSpPr/>
            <p:nvPr/>
          </p:nvSpPr>
          <p:spPr>
            <a:xfrm>
              <a:off x="11324256" y="5633352"/>
              <a:ext cx="800512" cy="420634"/>
            </a:xfrm>
            <a:prstGeom prst="rect">
              <a:avLst/>
            </a:prstGeom>
            <a:no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25" name="Rectangle 24">
              <a:extLst>
                <a:ext uri="{FF2B5EF4-FFF2-40B4-BE49-F238E27FC236}">
                  <a16:creationId xmlns:a16="http://schemas.microsoft.com/office/drawing/2014/main" id="{4B6271FB-4830-F0FD-CFE9-88FA453A72BC}"/>
                </a:ext>
              </a:extLst>
            </p:cNvPr>
            <p:cNvSpPr/>
            <p:nvPr/>
          </p:nvSpPr>
          <p:spPr>
            <a:xfrm>
              <a:off x="10523745" y="5993869"/>
              <a:ext cx="800509" cy="420634"/>
            </a:xfrm>
            <a:prstGeom prst="rect">
              <a:avLst/>
            </a:prstGeom>
            <a:solidFill>
              <a:schemeClr val="tx1"/>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26" name="Rectangle 25">
              <a:extLst>
                <a:ext uri="{FF2B5EF4-FFF2-40B4-BE49-F238E27FC236}">
                  <a16:creationId xmlns:a16="http://schemas.microsoft.com/office/drawing/2014/main" id="{A1D5031A-E8B0-A511-B3C9-35D4EB20E16B}"/>
                </a:ext>
              </a:extLst>
            </p:cNvPr>
            <p:cNvSpPr/>
            <p:nvPr/>
          </p:nvSpPr>
          <p:spPr>
            <a:xfrm>
              <a:off x="9749292" y="5625878"/>
              <a:ext cx="800509" cy="420634"/>
            </a:xfrm>
            <a:prstGeom prst="rect">
              <a:avLst/>
            </a:prstGeom>
            <a:solidFill>
              <a:srgbClr val="7556BA"/>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grpSp>
      <p:cxnSp>
        <p:nvCxnSpPr>
          <p:cNvPr id="30" name="Straight Connector 29">
            <a:extLst>
              <a:ext uri="{FF2B5EF4-FFF2-40B4-BE49-F238E27FC236}">
                <a16:creationId xmlns:a16="http://schemas.microsoft.com/office/drawing/2014/main" id="{8978E1A7-A1C4-A1C5-BED5-FF538997760F}"/>
              </a:ext>
            </a:extLst>
          </p:cNvPr>
          <p:cNvCxnSpPr>
            <a:cxnSpLocks/>
          </p:cNvCxnSpPr>
          <p:nvPr/>
        </p:nvCxnSpPr>
        <p:spPr>
          <a:xfrm flipH="1">
            <a:off x="2" y="2800441"/>
            <a:ext cx="6365199" cy="0"/>
          </a:xfrm>
          <a:prstGeom prst="line">
            <a:avLst/>
          </a:prstGeom>
          <a:noFill/>
          <a:ln w="19050" cap="flat">
            <a:gradFill flip="none" rotWithShape="1">
              <a:gsLst>
                <a:gs pos="100000">
                  <a:schemeClr val="tx1"/>
                </a:gs>
                <a:gs pos="0">
                  <a:schemeClr val="accent6"/>
                </a:gs>
              </a:gsLst>
              <a:lin ang="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31" name="Picture 30" descr="Logo, company name&#10;&#10;Description automatically generated">
            <a:extLst>
              <a:ext uri="{FF2B5EF4-FFF2-40B4-BE49-F238E27FC236}">
                <a16:creationId xmlns:a16="http://schemas.microsoft.com/office/drawing/2014/main" id="{F343580B-6174-BBCC-A5B4-849A6B8A1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89" y="13790469"/>
            <a:ext cx="1866332" cy="2028310"/>
          </a:xfrm>
          <a:prstGeom prst="rect">
            <a:avLst/>
          </a:prstGeom>
        </p:spPr>
      </p:pic>
      <p:cxnSp>
        <p:nvCxnSpPr>
          <p:cNvPr id="32" name="Straight Connector 31">
            <a:extLst>
              <a:ext uri="{FF2B5EF4-FFF2-40B4-BE49-F238E27FC236}">
                <a16:creationId xmlns:a16="http://schemas.microsoft.com/office/drawing/2014/main" id="{4AF4BA0D-B528-4DCD-3387-E605163B081F}"/>
              </a:ext>
            </a:extLst>
          </p:cNvPr>
          <p:cNvCxnSpPr>
            <a:cxnSpLocks/>
          </p:cNvCxnSpPr>
          <p:nvPr/>
        </p:nvCxnSpPr>
        <p:spPr>
          <a:xfrm>
            <a:off x="6365202" y="2800441"/>
            <a:ext cx="8307065" cy="0"/>
          </a:xfrm>
          <a:prstGeom prst="line">
            <a:avLst/>
          </a:prstGeom>
          <a:no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532203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age 3">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4D9E4B89-4159-4015-9D25-2B84834AC6B7}"/>
              </a:ext>
            </a:extLst>
          </p:cNvPr>
          <p:cNvPicPr>
            <a:picLocks noChangeAspect="1"/>
          </p:cNvPicPr>
          <p:nvPr/>
        </p:nvPicPr>
        <p:blipFill rotWithShape="1">
          <a:blip r:embed="rId2">
            <a:extLst>
              <a:ext uri="{28A0092B-C50C-407E-A947-70E740481C1C}">
                <a14:useLocalDpi xmlns:a14="http://schemas.microsoft.com/office/drawing/2010/main" val="0"/>
              </a:ext>
            </a:extLst>
          </a:blip>
          <a:srcRect l="799" t="2137" r="3261" b="1672"/>
          <a:stretch/>
        </p:blipFill>
        <p:spPr>
          <a:xfrm>
            <a:off x="1" y="0"/>
            <a:ext cx="14400211" cy="15840075"/>
          </a:xfrm>
          <a:prstGeom prst="rect">
            <a:avLst/>
          </a:prstGeom>
        </p:spPr>
      </p:pic>
      <p:pic>
        <p:nvPicPr>
          <p:cNvPr id="6" name="image7.png">
            <a:extLst>
              <a:ext uri="{FF2B5EF4-FFF2-40B4-BE49-F238E27FC236}">
                <a16:creationId xmlns:a16="http://schemas.microsoft.com/office/drawing/2014/main" id="{4DA662AB-1E08-4A58-B6B4-341B39CC01BC}"/>
              </a:ext>
            </a:extLst>
          </p:cNvPr>
          <p:cNvPicPr>
            <a:picLocks noChangeAspect="1"/>
          </p:cNvPicPr>
          <p:nvPr/>
        </p:nvPicPr>
        <p:blipFill>
          <a:blip r:embed="rId3"/>
          <a:stretch>
            <a:fillRect/>
          </a:stretch>
        </p:blipFill>
        <p:spPr>
          <a:xfrm>
            <a:off x="1181586" y="12133032"/>
            <a:ext cx="2672932" cy="1556265"/>
          </a:xfrm>
          <a:prstGeom prst="rect">
            <a:avLst/>
          </a:prstGeom>
          <a:ln w="12700">
            <a:miter lim="400000"/>
          </a:ln>
        </p:spPr>
      </p:pic>
      <p:cxnSp>
        <p:nvCxnSpPr>
          <p:cNvPr id="7" name="Connector: Elbow 6">
            <a:extLst>
              <a:ext uri="{FF2B5EF4-FFF2-40B4-BE49-F238E27FC236}">
                <a16:creationId xmlns:a16="http://schemas.microsoft.com/office/drawing/2014/main" id="{E39ACBC5-8BDD-4514-86C0-329B13C8C35C}"/>
              </a:ext>
            </a:extLst>
          </p:cNvPr>
          <p:cNvCxnSpPr>
            <a:cxnSpLocks/>
          </p:cNvCxnSpPr>
          <p:nvPr/>
        </p:nvCxnSpPr>
        <p:spPr>
          <a:xfrm>
            <a:off x="990015" y="0"/>
            <a:ext cx="13410197" cy="14036066"/>
          </a:xfrm>
          <a:prstGeom prst="bentConnector3">
            <a:avLst>
              <a:gd name="adj1" fmla="val 0"/>
            </a:avLst>
          </a:prstGeom>
          <a:noFill/>
          <a:ln w="19050" cap="flat">
            <a:solidFill>
              <a:schemeClr val="bg2"/>
            </a:solidFill>
            <a:prstDash val="solid"/>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B2856411-01BC-4C6A-9F43-5F19A891336D}"/>
              </a:ext>
            </a:extLst>
          </p:cNvPr>
          <p:cNvCxnSpPr>
            <a:cxnSpLocks/>
          </p:cNvCxnSpPr>
          <p:nvPr/>
        </p:nvCxnSpPr>
        <p:spPr>
          <a:xfrm>
            <a:off x="1136111" y="11671636"/>
            <a:ext cx="12756306" cy="0"/>
          </a:xfrm>
          <a:prstGeom prst="line">
            <a:avLst/>
          </a:prstGeom>
          <a:noFill/>
          <a:ln w="13970" cap="flat">
            <a:gradFill flip="none" rotWithShape="1">
              <a:gsLst>
                <a:gs pos="100000">
                  <a:schemeClr val="bg1"/>
                </a:gs>
                <a:gs pos="0">
                  <a:schemeClr val="bg1">
                    <a:alpha val="19000"/>
                  </a:schemeClr>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12" name="Picture 11" descr="Diagram&#10;&#10;Description automatically generated with medium confidence">
            <a:extLst>
              <a:ext uri="{FF2B5EF4-FFF2-40B4-BE49-F238E27FC236}">
                <a16:creationId xmlns:a16="http://schemas.microsoft.com/office/drawing/2014/main" id="{1BCDDF0A-711D-490B-B2E5-6A9464AF98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60" t="31660" r="14830" b="24088"/>
          <a:stretch/>
        </p:blipFill>
        <p:spPr>
          <a:xfrm>
            <a:off x="1053488" y="1392094"/>
            <a:ext cx="12926719" cy="10394168"/>
          </a:xfrm>
          <a:prstGeom prst="rect">
            <a:avLst/>
          </a:prstGeom>
        </p:spPr>
      </p:pic>
      <p:sp>
        <p:nvSpPr>
          <p:cNvPr id="13" name="Text Placeholder 13">
            <a:extLst>
              <a:ext uri="{FF2B5EF4-FFF2-40B4-BE49-F238E27FC236}">
                <a16:creationId xmlns:a16="http://schemas.microsoft.com/office/drawing/2014/main" id="{AF6BF59F-E62C-4A0A-A8B1-209D5AFB6099}"/>
              </a:ext>
            </a:extLst>
          </p:cNvPr>
          <p:cNvSpPr>
            <a:spLocks noGrp="1"/>
          </p:cNvSpPr>
          <p:nvPr>
            <p:ph type="body" sz="quarter" idx="10" hasCustomPrompt="1"/>
          </p:nvPr>
        </p:nvSpPr>
        <p:spPr>
          <a:xfrm>
            <a:off x="2580038" y="4869361"/>
            <a:ext cx="6720099" cy="1261335"/>
          </a:xfrm>
        </p:spPr>
        <p:txBody>
          <a:bodyPr/>
          <a:lstStyle>
            <a:lvl1pPr marL="0" indent="0">
              <a:buNone/>
              <a:defRPr>
                <a:solidFill>
                  <a:schemeClr val="bg2"/>
                </a:solidFill>
                <a:latin typeface="+mn-lt"/>
              </a:defRPr>
            </a:lvl1pPr>
            <a:lvl2pPr marL="539999" indent="0">
              <a:buNone/>
              <a:defRPr>
                <a:solidFill>
                  <a:schemeClr val="bg2"/>
                </a:solidFill>
                <a:latin typeface="+mj-lt"/>
              </a:defRPr>
            </a:lvl2pPr>
            <a:lvl3pPr marL="1079998" indent="0">
              <a:buNone/>
              <a:defRPr>
                <a:solidFill>
                  <a:schemeClr val="bg2"/>
                </a:solidFill>
                <a:latin typeface="+mj-lt"/>
              </a:defRPr>
            </a:lvl3pPr>
            <a:lvl4pPr marL="1619997" indent="0">
              <a:buNone/>
              <a:defRPr>
                <a:solidFill>
                  <a:schemeClr val="bg2"/>
                </a:solidFill>
                <a:latin typeface="+mj-lt"/>
              </a:defRPr>
            </a:lvl4pPr>
            <a:lvl5pPr marL="2159996" indent="0">
              <a:buNone/>
              <a:defRPr>
                <a:solidFill>
                  <a:schemeClr val="bg2"/>
                </a:solidFill>
                <a:latin typeface="+mj-lt"/>
              </a:defRPr>
            </a:lvl5pPr>
          </a:lstStyle>
          <a:p>
            <a:pPr lvl="0"/>
            <a:r>
              <a:rPr lang="en-US"/>
              <a:t>CLICK TO EDIT TEXT</a:t>
            </a:r>
            <a:endParaRPr lang="en-GB"/>
          </a:p>
        </p:txBody>
      </p:sp>
      <p:pic>
        <p:nvPicPr>
          <p:cNvPr id="8" name="Picture 7" descr="Background pattern&#10;&#10;Description automatically generated">
            <a:extLst>
              <a:ext uri="{FF2B5EF4-FFF2-40B4-BE49-F238E27FC236}">
                <a16:creationId xmlns:a16="http://schemas.microsoft.com/office/drawing/2014/main" id="{B4E21951-AB47-9BDA-CC1F-3004D86E9695}"/>
              </a:ext>
            </a:extLst>
          </p:cNvPr>
          <p:cNvPicPr>
            <a:picLocks noChangeAspect="1"/>
          </p:cNvPicPr>
          <p:nvPr/>
        </p:nvPicPr>
        <p:blipFill rotWithShape="1">
          <a:blip r:embed="rId2">
            <a:extLst>
              <a:ext uri="{28A0092B-C50C-407E-A947-70E740481C1C}">
                <a14:useLocalDpi xmlns:a14="http://schemas.microsoft.com/office/drawing/2010/main" val="0"/>
              </a:ext>
            </a:extLst>
          </a:blip>
          <a:srcRect l="799" t="2137" r="3261" b="1672"/>
          <a:stretch/>
        </p:blipFill>
        <p:spPr>
          <a:xfrm>
            <a:off x="1" y="0"/>
            <a:ext cx="14400211" cy="15840075"/>
          </a:xfrm>
          <a:prstGeom prst="rect">
            <a:avLst/>
          </a:prstGeom>
        </p:spPr>
      </p:pic>
      <p:pic>
        <p:nvPicPr>
          <p:cNvPr id="11" name="image7.png">
            <a:extLst>
              <a:ext uri="{FF2B5EF4-FFF2-40B4-BE49-F238E27FC236}">
                <a16:creationId xmlns:a16="http://schemas.microsoft.com/office/drawing/2014/main" id="{0ED081FB-248D-DB61-B53F-29FC8E3289A7}"/>
              </a:ext>
            </a:extLst>
          </p:cNvPr>
          <p:cNvPicPr>
            <a:picLocks noChangeAspect="1"/>
          </p:cNvPicPr>
          <p:nvPr/>
        </p:nvPicPr>
        <p:blipFill>
          <a:blip r:embed="rId3"/>
          <a:stretch>
            <a:fillRect/>
          </a:stretch>
        </p:blipFill>
        <p:spPr>
          <a:xfrm>
            <a:off x="1181586" y="12133032"/>
            <a:ext cx="2672932" cy="1556265"/>
          </a:xfrm>
          <a:prstGeom prst="rect">
            <a:avLst/>
          </a:prstGeom>
          <a:ln w="12700">
            <a:miter lim="400000"/>
          </a:ln>
        </p:spPr>
      </p:pic>
      <p:cxnSp>
        <p:nvCxnSpPr>
          <p:cNvPr id="14" name="Connector: Elbow 13">
            <a:extLst>
              <a:ext uri="{FF2B5EF4-FFF2-40B4-BE49-F238E27FC236}">
                <a16:creationId xmlns:a16="http://schemas.microsoft.com/office/drawing/2014/main" id="{BA920F17-E475-5E67-3F52-04BD2E51E467}"/>
              </a:ext>
            </a:extLst>
          </p:cNvPr>
          <p:cNvCxnSpPr>
            <a:cxnSpLocks/>
          </p:cNvCxnSpPr>
          <p:nvPr/>
        </p:nvCxnSpPr>
        <p:spPr>
          <a:xfrm>
            <a:off x="990015" y="0"/>
            <a:ext cx="13410197" cy="14036066"/>
          </a:xfrm>
          <a:prstGeom prst="bentConnector3">
            <a:avLst>
              <a:gd name="adj1" fmla="val 0"/>
            </a:avLst>
          </a:prstGeom>
          <a:noFill/>
          <a:ln w="19050" cap="flat">
            <a:solidFill>
              <a:schemeClr val="bg2"/>
            </a:solidFill>
            <a:prstDash val="solid"/>
            <a:miter lim="8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EB1E7AD6-D435-9E3E-AAAF-0BA54EAA3286}"/>
              </a:ext>
            </a:extLst>
          </p:cNvPr>
          <p:cNvCxnSpPr>
            <a:cxnSpLocks/>
          </p:cNvCxnSpPr>
          <p:nvPr/>
        </p:nvCxnSpPr>
        <p:spPr>
          <a:xfrm>
            <a:off x="1136111" y="11671636"/>
            <a:ext cx="12756306" cy="0"/>
          </a:xfrm>
          <a:prstGeom prst="line">
            <a:avLst/>
          </a:prstGeom>
          <a:noFill/>
          <a:ln w="13970" cap="flat">
            <a:gradFill flip="none" rotWithShape="1">
              <a:gsLst>
                <a:gs pos="100000">
                  <a:schemeClr val="bg1"/>
                </a:gs>
                <a:gs pos="0">
                  <a:schemeClr val="bg1">
                    <a:alpha val="19000"/>
                  </a:schemeClr>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16" name="Picture 15" descr="Diagram&#10;&#10;Description automatically generated with medium confidence">
            <a:extLst>
              <a:ext uri="{FF2B5EF4-FFF2-40B4-BE49-F238E27FC236}">
                <a16:creationId xmlns:a16="http://schemas.microsoft.com/office/drawing/2014/main" id="{7AD35BA8-629F-A3B5-8CC0-092C60ECD0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60" t="31660" r="14830" b="24088"/>
          <a:stretch/>
        </p:blipFill>
        <p:spPr>
          <a:xfrm>
            <a:off x="1053488" y="1392094"/>
            <a:ext cx="12926719" cy="10394168"/>
          </a:xfrm>
          <a:prstGeom prst="rect">
            <a:avLst/>
          </a:prstGeom>
        </p:spPr>
      </p:pic>
    </p:spTree>
    <p:extLst>
      <p:ext uri="{BB962C8B-B14F-4D97-AF65-F5344CB8AC3E}">
        <p14:creationId xmlns:p14="http://schemas.microsoft.com/office/powerpoint/2010/main" val="149790498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able and Content 3">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4EED4D6-6ED1-4772-A955-220A71517B73}"/>
              </a:ext>
            </a:extLst>
          </p:cNvPr>
          <p:cNvSpPr/>
          <p:nvPr/>
        </p:nvSpPr>
        <p:spPr>
          <a:xfrm>
            <a:off x="365745" y="733337"/>
            <a:ext cx="14057694" cy="15106738"/>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pic>
        <p:nvPicPr>
          <p:cNvPr id="16" name="Picture 15" descr="Background pattern&#10;&#10;Description automatically generated">
            <a:extLst>
              <a:ext uri="{FF2B5EF4-FFF2-40B4-BE49-F238E27FC236}">
                <a16:creationId xmlns:a16="http://schemas.microsoft.com/office/drawing/2014/main" id="{4BB305A3-6563-46CD-8671-14265525481C}"/>
              </a:ext>
            </a:extLst>
          </p:cNvPr>
          <p:cNvPicPr>
            <a:picLocks noChangeAspect="1"/>
          </p:cNvPicPr>
          <p:nvPr/>
        </p:nvPicPr>
        <p:blipFill rotWithShape="1">
          <a:blip r:embed="rId2">
            <a:extLst>
              <a:ext uri="{28A0092B-C50C-407E-A947-70E740481C1C}">
                <a14:useLocalDpi xmlns:a14="http://schemas.microsoft.com/office/drawing/2010/main" val="0"/>
              </a:ext>
            </a:extLst>
          </a:blip>
          <a:srcRect l="16914" t="5561" r="21998" b="3362"/>
          <a:stretch/>
        </p:blipFill>
        <p:spPr>
          <a:xfrm>
            <a:off x="5467408" y="739015"/>
            <a:ext cx="8956031" cy="15101059"/>
          </a:xfrm>
          <a:prstGeom prst="rect">
            <a:avLst/>
          </a:prstGeom>
        </p:spPr>
      </p:pic>
      <p:grpSp>
        <p:nvGrpSpPr>
          <p:cNvPr id="13" name="Group 12">
            <a:extLst>
              <a:ext uri="{FF2B5EF4-FFF2-40B4-BE49-F238E27FC236}">
                <a16:creationId xmlns:a16="http://schemas.microsoft.com/office/drawing/2014/main" id="{D7C6BF93-CEEC-41FB-AC1D-13C4BBAEFB1D}"/>
              </a:ext>
            </a:extLst>
          </p:cNvPr>
          <p:cNvGrpSpPr/>
          <p:nvPr/>
        </p:nvGrpSpPr>
        <p:grpSpPr>
          <a:xfrm rot="5400000">
            <a:off x="-679884" y="649917"/>
            <a:ext cx="2086276" cy="786446"/>
            <a:chOff x="9749292" y="5625878"/>
            <a:chExt cx="2375476" cy="788625"/>
          </a:xfrm>
        </p:grpSpPr>
        <p:sp>
          <p:nvSpPr>
            <p:cNvPr id="14" name="Rectangle 13">
              <a:extLst>
                <a:ext uri="{FF2B5EF4-FFF2-40B4-BE49-F238E27FC236}">
                  <a16:creationId xmlns:a16="http://schemas.microsoft.com/office/drawing/2014/main" id="{73DA536C-2CE0-4A33-9CA7-43EAD5BBFEB6}"/>
                </a:ext>
              </a:extLst>
            </p:cNvPr>
            <p:cNvSpPr/>
            <p:nvPr/>
          </p:nvSpPr>
          <p:spPr>
            <a:xfrm>
              <a:off x="11324256" y="5633352"/>
              <a:ext cx="800512" cy="420634"/>
            </a:xfrm>
            <a:prstGeom prst="rect">
              <a:avLst/>
            </a:prstGeom>
            <a:no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15" name="Rectangle 14">
              <a:extLst>
                <a:ext uri="{FF2B5EF4-FFF2-40B4-BE49-F238E27FC236}">
                  <a16:creationId xmlns:a16="http://schemas.microsoft.com/office/drawing/2014/main" id="{68962741-35D7-4DCD-93B6-D27887ABAFA0}"/>
                </a:ext>
              </a:extLst>
            </p:cNvPr>
            <p:cNvSpPr/>
            <p:nvPr/>
          </p:nvSpPr>
          <p:spPr>
            <a:xfrm>
              <a:off x="10523745" y="5993869"/>
              <a:ext cx="800509" cy="420634"/>
            </a:xfrm>
            <a:prstGeom prst="rect">
              <a:avLst/>
            </a:prstGeom>
            <a:solidFill>
              <a:schemeClr val="tx1"/>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18" name="Rectangle 17">
              <a:extLst>
                <a:ext uri="{FF2B5EF4-FFF2-40B4-BE49-F238E27FC236}">
                  <a16:creationId xmlns:a16="http://schemas.microsoft.com/office/drawing/2014/main" id="{F82F4886-CE3B-495E-BC2C-C8C89C261E0A}"/>
                </a:ext>
              </a:extLst>
            </p:cNvPr>
            <p:cNvSpPr/>
            <p:nvPr/>
          </p:nvSpPr>
          <p:spPr>
            <a:xfrm>
              <a:off x="9749292" y="5625878"/>
              <a:ext cx="800509" cy="420634"/>
            </a:xfrm>
            <a:prstGeom prst="rect">
              <a:avLst/>
            </a:prstGeom>
            <a:solidFill>
              <a:srgbClr val="7556BA"/>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grpSp>
      <p:cxnSp>
        <p:nvCxnSpPr>
          <p:cNvPr id="19" name="Straight Connector 18">
            <a:extLst>
              <a:ext uri="{FF2B5EF4-FFF2-40B4-BE49-F238E27FC236}">
                <a16:creationId xmlns:a16="http://schemas.microsoft.com/office/drawing/2014/main" id="{CE414AB6-FDAE-476A-ADD6-CAFBE7E73082}"/>
              </a:ext>
            </a:extLst>
          </p:cNvPr>
          <p:cNvCxnSpPr>
            <a:cxnSpLocks/>
          </p:cNvCxnSpPr>
          <p:nvPr/>
        </p:nvCxnSpPr>
        <p:spPr>
          <a:xfrm flipH="1">
            <a:off x="2" y="2800441"/>
            <a:ext cx="5444178" cy="0"/>
          </a:xfrm>
          <a:prstGeom prst="line">
            <a:avLst/>
          </a:prstGeom>
          <a:noFill/>
          <a:ln w="19050" cap="flat">
            <a:gradFill flip="none" rotWithShape="1">
              <a:gsLst>
                <a:gs pos="7000">
                  <a:schemeClr val="accent2"/>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21" name="Picture 20" descr="Logo, company name&#10;&#10;Description automatically generated">
            <a:extLst>
              <a:ext uri="{FF2B5EF4-FFF2-40B4-BE49-F238E27FC236}">
                <a16:creationId xmlns:a16="http://schemas.microsoft.com/office/drawing/2014/main" id="{7732FA3F-1AAA-4FC9-B074-C715F9D69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89" y="13790469"/>
            <a:ext cx="1866332" cy="2028310"/>
          </a:xfrm>
          <a:prstGeom prst="rect">
            <a:avLst/>
          </a:prstGeom>
        </p:spPr>
      </p:pic>
      <p:sp>
        <p:nvSpPr>
          <p:cNvPr id="22" name="Title 4">
            <a:extLst>
              <a:ext uri="{FF2B5EF4-FFF2-40B4-BE49-F238E27FC236}">
                <a16:creationId xmlns:a16="http://schemas.microsoft.com/office/drawing/2014/main" id="{480AEC5B-366A-4CCB-953D-AC3AAF13F780}"/>
              </a:ext>
            </a:extLst>
          </p:cNvPr>
          <p:cNvSpPr>
            <a:spLocks noGrp="1"/>
          </p:cNvSpPr>
          <p:nvPr>
            <p:ph type="title" hasCustomPrompt="1"/>
          </p:nvPr>
        </p:nvSpPr>
        <p:spPr>
          <a:xfrm>
            <a:off x="990016" y="1108601"/>
            <a:ext cx="4228565" cy="1594852"/>
          </a:xfrm>
        </p:spPr>
        <p:txBody>
          <a:bodyPr>
            <a:normAutofit/>
          </a:bodyPr>
          <a:lstStyle>
            <a:lvl1pPr>
              <a:defRPr sz="2835">
                <a:latin typeface="+mj-lt"/>
              </a:defRPr>
            </a:lvl1pPr>
          </a:lstStyle>
          <a:p>
            <a:r>
              <a:rPr lang="en-US"/>
              <a:t>CLICK TO EDIT TITLE</a:t>
            </a:r>
            <a:endParaRPr lang="en-GB"/>
          </a:p>
        </p:txBody>
      </p:sp>
      <p:sp>
        <p:nvSpPr>
          <p:cNvPr id="23" name="Text Placeholder 8">
            <a:extLst>
              <a:ext uri="{FF2B5EF4-FFF2-40B4-BE49-F238E27FC236}">
                <a16:creationId xmlns:a16="http://schemas.microsoft.com/office/drawing/2014/main" id="{3B91DF2C-A3C9-4089-B006-3CF23BCAFB60}"/>
              </a:ext>
            </a:extLst>
          </p:cNvPr>
          <p:cNvSpPr>
            <a:spLocks noGrp="1"/>
          </p:cNvSpPr>
          <p:nvPr>
            <p:ph type="body" sz="quarter" idx="10"/>
          </p:nvPr>
        </p:nvSpPr>
        <p:spPr>
          <a:xfrm>
            <a:off x="990016" y="3210865"/>
            <a:ext cx="4228565" cy="8180371"/>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7" name="Straight Connector 26">
            <a:extLst>
              <a:ext uri="{FF2B5EF4-FFF2-40B4-BE49-F238E27FC236}">
                <a16:creationId xmlns:a16="http://schemas.microsoft.com/office/drawing/2014/main" id="{8BD271FA-A553-4D93-9B40-74B8E43A2A49}"/>
              </a:ext>
            </a:extLst>
          </p:cNvPr>
          <p:cNvCxnSpPr>
            <a:cxnSpLocks/>
          </p:cNvCxnSpPr>
          <p:nvPr/>
        </p:nvCxnSpPr>
        <p:spPr>
          <a:xfrm>
            <a:off x="5444181" y="2800441"/>
            <a:ext cx="9228086" cy="0"/>
          </a:xfrm>
          <a:prstGeom prst="line">
            <a:avLst/>
          </a:prstGeom>
          <a:no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28" name="Table Placeholder 51">
            <a:extLst>
              <a:ext uri="{FF2B5EF4-FFF2-40B4-BE49-F238E27FC236}">
                <a16:creationId xmlns:a16="http://schemas.microsoft.com/office/drawing/2014/main" id="{CB121EB2-4E9E-4A92-90AB-7CC890695D07}"/>
              </a:ext>
            </a:extLst>
          </p:cNvPr>
          <p:cNvSpPr>
            <a:spLocks noGrp="1"/>
          </p:cNvSpPr>
          <p:nvPr>
            <p:ph type="tbl" sz="quarter" idx="11"/>
          </p:nvPr>
        </p:nvSpPr>
        <p:spPr>
          <a:xfrm>
            <a:off x="5715158" y="1382342"/>
            <a:ext cx="8533180" cy="13717064"/>
          </a:xfrm>
        </p:spPr>
        <p:txBody>
          <a:bodyPr/>
          <a:lstStyle>
            <a:lvl1pPr>
              <a:defRPr>
                <a:solidFill>
                  <a:schemeClr val="accent3"/>
                </a:solidFill>
              </a:defRPr>
            </a:lvl1pPr>
          </a:lstStyle>
          <a:p>
            <a:r>
              <a:rPr lang="en-US"/>
              <a:t>Click icon to add table</a:t>
            </a:r>
            <a:endParaRPr lang="en-GB"/>
          </a:p>
        </p:txBody>
      </p:sp>
      <p:sp>
        <p:nvSpPr>
          <p:cNvPr id="17" name="Rectangle 16">
            <a:extLst>
              <a:ext uri="{FF2B5EF4-FFF2-40B4-BE49-F238E27FC236}">
                <a16:creationId xmlns:a16="http://schemas.microsoft.com/office/drawing/2014/main" id="{8D3CF78E-FCE2-0A04-EFED-DA3EABFD3458}"/>
              </a:ext>
            </a:extLst>
          </p:cNvPr>
          <p:cNvSpPr/>
          <p:nvPr/>
        </p:nvSpPr>
        <p:spPr>
          <a:xfrm>
            <a:off x="365745" y="733337"/>
            <a:ext cx="14057694" cy="15106738"/>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pic>
        <p:nvPicPr>
          <p:cNvPr id="20" name="Picture 19" descr="Background pattern&#10;&#10;Description automatically generated">
            <a:extLst>
              <a:ext uri="{FF2B5EF4-FFF2-40B4-BE49-F238E27FC236}">
                <a16:creationId xmlns:a16="http://schemas.microsoft.com/office/drawing/2014/main" id="{B1A32B1F-B9EE-2910-6E00-D9AB6403AB65}"/>
              </a:ext>
            </a:extLst>
          </p:cNvPr>
          <p:cNvPicPr>
            <a:picLocks noChangeAspect="1"/>
          </p:cNvPicPr>
          <p:nvPr/>
        </p:nvPicPr>
        <p:blipFill rotWithShape="1">
          <a:blip r:embed="rId2">
            <a:extLst>
              <a:ext uri="{28A0092B-C50C-407E-A947-70E740481C1C}">
                <a14:useLocalDpi xmlns:a14="http://schemas.microsoft.com/office/drawing/2010/main" val="0"/>
              </a:ext>
            </a:extLst>
          </a:blip>
          <a:srcRect l="16914" t="5561" r="21998" b="3362"/>
          <a:stretch/>
        </p:blipFill>
        <p:spPr>
          <a:xfrm>
            <a:off x="5467408" y="739015"/>
            <a:ext cx="8956031" cy="15101059"/>
          </a:xfrm>
          <a:prstGeom prst="rect">
            <a:avLst/>
          </a:prstGeom>
        </p:spPr>
      </p:pic>
      <p:grpSp>
        <p:nvGrpSpPr>
          <p:cNvPr id="24" name="Group 23">
            <a:extLst>
              <a:ext uri="{FF2B5EF4-FFF2-40B4-BE49-F238E27FC236}">
                <a16:creationId xmlns:a16="http://schemas.microsoft.com/office/drawing/2014/main" id="{3AFAFB65-0B72-E4E5-4547-AAA51DAE6064}"/>
              </a:ext>
            </a:extLst>
          </p:cNvPr>
          <p:cNvGrpSpPr/>
          <p:nvPr/>
        </p:nvGrpSpPr>
        <p:grpSpPr>
          <a:xfrm rot="5400000">
            <a:off x="-679884" y="649917"/>
            <a:ext cx="2086276" cy="786446"/>
            <a:chOff x="9749292" y="5625878"/>
            <a:chExt cx="2375476" cy="788625"/>
          </a:xfrm>
        </p:grpSpPr>
        <p:sp>
          <p:nvSpPr>
            <p:cNvPr id="25" name="Rectangle 24">
              <a:extLst>
                <a:ext uri="{FF2B5EF4-FFF2-40B4-BE49-F238E27FC236}">
                  <a16:creationId xmlns:a16="http://schemas.microsoft.com/office/drawing/2014/main" id="{D58C085B-B25E-FE50-5AC9-2E7301DCC704}"/>
                </a:ext>
              </a:extLst>
            </p:cNvPr>
            <p:cNvSpPr/>
            <p:nvPr/>
          </p:nvSpPr>
          <p:spPr>
            <a:xfrm>
              <a:off x="11324256" y="5633352"/>
              <a:ext cx="800512" cy="420634"/>
            </a:xfrm>
            <a:prstGeom prst="rect">
              <a:avLst/>
            </a:prstGeom>
            <a:no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26" name="Rectangle 25">
              <a:extLst>
                <a:ext uri="{FF2B5EF4-FFF2-40B4-BE49-F238E27FC236}">
                  <a16:creationId xmlns:a16="http://schemas.microsoft.com/office/drawing/2014/main" id="{88885951-7503-AB51-0999-49D5C10107F8}"/>
                </a:ext>
              </a:extLst>
            </p:cNvPr>
            <p:cNvSpPr/>
            <p:nvPr/>
          </p:nvSpPr>
          <p:spPr>
            <a:xfrm>
              <a:off x="10523745" y="5993869"/>
              <a:ext cx="800509" cy="420634"/>
            </a:xfrm>
            <a:prstGeom prst="rect">
              <a:avLst/>
            </a:prstGeom>
            <a:solidFill>
              <a:schemeClr val="tx1"/>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30" name="Rectangle 29">
              <a:extLst>
                <a:ext uri="{FF2B5EF4-FFF2-40B4-BE49-F238E27FC236}">
                  <a16:creationId xmlns:a16="http://schemas.microsoft.com/office/drawing/2014/main" id="{BD8BC94F-35E3-EFC0-99B9-EA477262910C}"/>
                </a:ext>
              </a:extLst>
            </p:cNvPr>
            <p:cNvSpPr/>
            <p:nvPr/>
          </p:nvSpPr>
          <p:spPr>
            <a:xfrm>
              <a:off x="9749292" y="5625878"/>
              <a:ext cx="800509" cy="420634"/>
            </a:xfrm>
            <a:prstGeom prst="rect">
              <a:avLst/>
            </a:prstGeom>
            <a:solidFill>
              <a:srgbClr val="7556BA"/>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grpSp>
      <p:cxnSp>
        <p:nvCxnSpPr>
          <p:cNvPr id="31" name="Straight Connector 30">
            <a:extLst>
              <a:ext uri="{FF2B5EF4-FFF2-40B4-BE49-F238E27FC236}">
                <a16:creationId xmlns:a16="http://schemas.microsoft.com/office/drawing/2014/main" id="{0448974F-A7D8-FFC9-D887-365606B705A6}"/>
              </a:ext>
            </a:extLst>
          </p:cNvPr>
          <p:cNvCxnSpPr>
            <a:cxnSpLocks/>
          </p:cNvCxnSpPr>
          <p:nvPr/>
        </p:nvCxnSpPr>
        <p:spPr>
          <a:xfrm flipH="1">
            <a:off x="2" y="2800441"/>
            <a:ext cx="5444178" cy="0"/>
          </a:xfrm>
          <a:prstGeom prst="line">
            <a:avLst/>
          </a:prstGeom>
          <a:noFill/>
          <a:ln w="19050" cap="flat">
            <a:gradFill flip="none" rotWithShape="1">
              <a:gsLst>
                <a:gs pos="7000">
                  <a:schemeClr val="accent2"/>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32" name="Picture 31" descr="Logo, company name&#10;&#10;Description automatically generated">
            <a:extLst>
              <a:ext uri="{FF2B5EF4-FFF2-40B4-BE49-F238E27FC236}">
                <a16:creationId xmlns:a16="http://schemas.microsoft.com/office/drawing/2014/main" id="{69072536-5F65-DF15-49AF-2B4BFFE15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89" y="13790469"/>
            <a:ext cx="1866332" cy="2028310"/>
          </a:xfrm>
          <a:prstGeom prst="rect">
            <a:avLst/>
          </a:prstGeom>
        </p:spPr>
      </p:pic>
      <p:cxnSp>
        <p:nvCxnSpPr>
          <p:cNvPr id="33" name="Straight Connector 32">
            <a:extLst>
              <a:ext uri="{FF2B5EF4-FFF2-40B4-BE49-F238E27FC236}">
                <a16:creationId xmlns:a16="http://schemas.microsoft.com/office/drawing/2014/main" id="{533FB520-748C-A9D3-A609-91D599E71969}"/>
              </a:ext>
            </a:extLst>
          </p:cNvPr>
          <p:cNvCxnSpPr>
            <a:cxnSpLocks/>
          </p:cNvCxnSpPr>
          <p:nvPr/>
        </p:nvCxnSpPr>
        <p:spPr>
          <a:xfrm>
            <a:off x="5444181" y="2800441"/>
            <a:ext cx="9228086" cy="0"/>
          </a:xfrm>
          <a:prstGeom prst="line">
            <a:avLst/>
          </a:prstGeom>
          <a:no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9784757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able and Content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4EED4D6-6ED1-4772-A955-220A71517B73}"/>
              </a:ext>
            </a:extLst>
          </p:cNvPr>
          <p:cNvSpPr/>
          <p:nvPr/>
        </p:nvSpPr>
        <p:spPr>
          <a:xfrm>
            <a:off x="365745" y="733337"/>
            <a:ext cx="14057694" cy="15106738"/>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pic>
        <p:nvPicPr>
          <p:cNvPr id="17" name="Picture 16" descr="Shape, background pattern&#10;&#10;Description automatically generated">
            <a:extLst>
              <a:ext uri="{FF2B5EF4-FFF2-40B4-BE49-F238E27FC236}">
                <a16:creationId xmlns:a16="http://schemas.microsoft.com/office/drawing/2014/main" id="{0BCDA244-1ECF-4B02-8388-B022E60D8C0C}"/>
              </a:ext>
            </a:extLst>
          </p:cNvPr>
          <p:cNvPicPr>
            <a:picLocks noChangeAspect="1"/>
          </p:cNvPicPr>
          <p:nvPr/>
        </p:nvPicPr>
        <p:blipFill rotWithShape="1">
          <a:blip r:embed="rId2">
            <a:extLst>
              <a:ext uri="{28A0092B-C50C-407E-A947-70E740481C1C}">
                <a14:useLocalDpi xmlns:a14="http://schemas.microsoft.com/office/drawing/2010/main" val="0"/>
              </a:ext>
            </a:extLst>
          </a:blip>
          <a:srcRect l="19737" r="17694"/>
          <a:stretch/>
        </p:blipFill>
        <p:spPr>
          <a:xfrm>
            <a:off x="5325080" y="781343"/>
            <a:ext cx="9098360" cy="15101059"/>
          </a:xfrm>
          <a:prstGeom prst="rect">
            <a:avLst/>
          </a:prstGeom>
        </p:spPr>
      </p:pic>
      <p:grpSp>
        <p:nvGrpSpPr>
          <p:cNvPr id="13" name="Group 12">
            <a:extLst>
              <a:ext uri="{FF2B5EF4-FFF2-40B4-BE49-F238E27FC236}">
                <a16:creationId xmlns:a16="http://schemas.microsoft.com/office/drawing/2014/main" id="{D7C6BF93-CEEC-41FB-AC1D-13C4BBAEFB1D}"/>
              </a:ext>
            </a:extLst>
          </p:cNvPr>
          <p:cNvGrpSpPr/>
          <p:nvPr/>
        </p:nvGrpSpPr>
        <p:grpSpPr>
          <a:xfrm rot="5400000">
            <a:off x="-679884" y="649917"/>
            <a:ext cx="2086276" cy="786446"/>
            <a:chOff x="9749292" y="5625878"/>
            <a:chExt cx="2375476" cy="788625"/>
          </a:xfrm>
        </p:grpSpPr>
        <p:sp>
          <p:nvSpPr>
            <p:cNvPr id="14" name="Rectangle 13">
              <a:extLst>
                <a:ext uri="{FF2B5EF4-FFF2-40B4-BE49-F238E27FC236}">
                  <a16:creationId xmlns:a16="http://schemas.microsoft.com/office/drawing/2014/main" id="{73DA536C-2CE0-4A33-9CA7-43EAD5BBFEB6}"/>
                </a:ext>
              </a:extLst>
            </p:cNvPr>
            <p:cNvSpPr/>
            <p:nvPr/>
          </p:nvSpPr>
          <p:spPr>
            <a:xfrm>
              <a:off x="11324256" y="5633352"/>
              <a:ext cx="800512" cy="420634"/>
            </a:xfrm>
            <a:prstGeom prst="rect">
              <a:avLst/>
            </a:prstGeom>
            <a:no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15" name="Rectangle 14">
              <a:extLst>
                <a:ext uri="{FF2B5EF4-FFF2-40B4-BE49-F238E27FC236}">
                  <a16:creationId xmlns:a16="http://schemas.microsoft.com/office/drawing/2014/main" id="{68962741-35D7-4DCD-93B6-D27887ABAFA0}"/>
                </a:ext>
              </a:extLst>
            </p:cNvPr>
            <p:cNvSpPr/>
            <p:nvPr/>
          </p:nvSpPr>
          <p:spPr>
            <a:xfrm>
              <a:off x="10523745" y="5993869"/>
              <a:ext cx="800509" cy="420634"/>
            </a:xfrm>
            <a:prstGeom prst="rect">
              <a:avLst/>
            </a:prstGeom>
            <a:solidFill>
              <a:schemeClr val="tx1"/>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18" name="Rectangle 17">
              <a:extLst>
                <a:ext uri="{FF2B5EF4-FFF2-40B4-BE49-F238E27FC236}">
                  <a16:creationId xmlns:a16="http://schemas.microsoft.com/office/drawing/2014/main" id="{F82F4886-CE3B-495E-BC2C-C8C89C261E0A}"/>
                </a:ext>
              </a:extLst>
            </p:cNvPr>
            <p:cNvSpPr/>
            <p:nvPr/>
          </p:nvSpPr>
          <p:spPr>
            <a:xfrm>
              <a:off x="9749292" y="5625878"/>
              <a:ext cx="800509" cy="420634"/>
            </a:xfrm>
            <a:prstGeom prst="rect">
              <a:avLst/>
            </a:prstGeom>
            <a:solidFill>
              <a:srgbClr val="7556BA"/>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grpSp>
      <p:cxnSp>
        <p:nvCxnSpPr>
          <p:cNvPr id="19" name="Straight Connector 18">
            <a:extLst>
              <a:ext uri="{FF2B5EF4-FFF2-40B4-BE49-F238E27FC236}">
                <a16:creationId xmlns:a16="http://schemas.microsoft.com/office/drawing/2014/main" id="{CE414AB6-FDAE-476A-ADD6-CAFBE7E73082}"/>
              </a:ext>
            </a:extLst>
          </p:cNvPr>
          <p:cNvCxnSpPr>
            <a:cxnSpLocks/>
          </p:cNvCxnSpPr>
          <p:nvPr/>
        </p:nvCxnSpPr>
        <p:spPr>
          <a:xfrm flipH="1">
            <a:off x="3" y="2800441"/>
            <a:ext cx="5325078" cy="0"/>
          </a:xfrm>
          <a:prstGeom prst="line">
            <a:avLst/>
          </a:prstGeom>
          <a:noFill/>
          <a:ln w="19050" cap="flat">
            <a:gradFill flip="none" rotWithShape="1">
              <a:gsLst>
                <a:gs pos="2000">
                  <a:schemeClr val="accent2"/>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21" name="Picture 20" descr="Logo, company name&#10;&#10;Description automatically generated">
            <a:extLst>
              <a:ext uri="{FF2B5EF4-FFF2-40B4-BE49-F238E27FC236}">
                <a16:creationId xmlns:a16="http://schemas.microsoft.com/office/drawing/2014/main" id="{7732FA3F-1AAA-4FC9-B074-C715F9D69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89" y="13790469"/>
            <a:ext cx="1866332" cy="2028310"/>
          </a:xfrm>
          <a:prstGeom prst="rect">
            <a:avLst/>
          </a:prstGeom>
        </p:spPr>
      </p:pic>
      <p:sp>
        <p:nvSpPr>
          <p:cNvPr id="22" name="Title 4">
            <a:extLst>
              <a:ext uri="{FF2B5EF4-FFF2-40B4-BE49-F238E27FC236}">
                <a16:creationId xmlns:a16="http://schemas.microsoft.com/office/drawing/2014/main" id="{480AEC5B-366A-4CCB-953D-AC3AAF13F780}"/>
              </a:ext>
            </a:extLst>
          </p:cNvPr>
          <p:cNvSpPr>
            <a:spLocks noGrp="1"/>
          </p:cNvSpPr>
          <p:nvPr>
            <p:ph type="title" hasCustomPrompt="1"/>
          </p:nvPr>
        </p:nvSpPr>
        <p:spPr>
          <a:xfrm>
            <a:off x="990016" y="1108601"/>
            <a:ext cx="4228565" cy="1594852"/>
          </a:xfrm>
        </p:spPr>
        <p:txBody>
          <a:bodyPr>
            <a:normAutofit/>
          </a:bodyPr>
          <a:lstStyle>
            <a:lvl1pPr>
              <a:defRPr sz="2835">
                <a:latin typeface="+mj-lt"/>
              </a:defRPr>
            </a:lvl1pPr>
          </a:lstStyle>
          <a:p>
            <a:r>
              <a:rPr lang="en-US"/>
              <a:t>CLICK TO EDIT TITLE</a:t>
            </a:r>
            <a:endParaRPr lang="en-GB"/>
          </a:p>
        </p:txBody>
      </p:sp>
      <p:sp>
        <p:nvSpPr>
          <p:cNvPr id="23" name="Text Placeholder 8">
            <a:extLst>
              <a:ext uri="{FF2B5EF4-FFF2-40B4-BE49-F238E27FC236}">
                <a16:creationId xmlns:a16="http://schemas.microsoft.com/office/drawing/2014/main" id="{3B91DF2C-A3C9-4089-B006-3CF23BCAFB60}"/>
              </a:ext>
            </a:extLst>
          </p:cNvPr>
          <p:cNvSpPr>
            <a:spLocks noGrp="1"/>
          </p:cNvSpPr>
          <p:nvPr>
            <p:ph type="body" sz="quarter" idx="10"/>
          </p:nvPr>
        </p:nvSpPr>
        <p:spPr>
          <a:xfrm>
            <a:off x="990016" y="3210865"/>
            <a:ext cx="4228565" cy="8180371"/>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7" name="Straight Connector 26">
            <a:extLst>
              <a:ext uri="{FF2B5EF4-FFF2-40B4-BE49-F238E27FC236}">
                <a16:creationId xmlns:a16="http://schemas.microsoft.com/office/drawing/2014/main" id="{8BD271FA-A553-4D93-9B40-74B8E43A2A49}"/>
              </a:ext>
            </a:extLst>
          </p:cNvPr>
          <p:cNvCxnSpPr>
            <a:cxnSpLocks/>
          </p:cNvCxnSpPr>
          <p:nvPr/>
        </p:nvCxnSpPr>
        <p:spPr>
          <a:xfrm>
            <a:off x="5325080" y="2800441"/>
            <a:ext cx="9347186" cy="0"/>
          </a:xfrm>
          <a:prstGeom prst="line">
            <a:avLst/>
          </a:prstGeom>
          <a:no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28" name="Table Placeholder 51">
            <a:extLst>
              <a:ext uri="{FF2B5EF4-FFF2-40B4-BE49-F238E27FC236}">
                <a16:creationId xmlns:a16="http://schemas.microsoft.com/office/drawing/2014/main" id="{CB121EB2-4E9E-4A92-90AB-7CC890695D07}"/>
              </a:ext>
            </a:extLst>
          </p:cNvPr>
          <p:cNvSpPr>
            <a:spLocks noGrp="1"/>
          </p:cNvSpPr>
          <p:nvPr>
            <p:ph type="tbl" sz="quarter" idx="11"/>
          </p:nvPr>
        </p:nvSpPr>
        <p:spPr>
          <a:xfrm>
            <a:off x="5715158" y="1382342"/>
            <a:ext cx="8533180" cy="13717064"/>
          </a:xfrm>
        </p:spPr>
        <p:txBody>
          <a:bodyPr/>
          <a:lstStyle>
            <a:lvl1pPr>
              <a:defRPr>
                <a:solidFill>
                  <a:schemeClr val="accent3"/>
                </a:solidFill>
              </a:defRPr>
            </a:lvl1pPr>
          </a:lstStyle>
          <a:p>
            <a:r>
              <a:rPr lang="en-US"/>
              <a:t>Click icon to add table</a:t>
            </a:r>
            <a:endParaRPr lang="en-GB"/>
          </a:p>
        </p:txBody>
      </p:sp>
      <p:sp>
        <p:nvSpPr>
          <p:cNvPr id="16" name="Rectangle 15">
            <a:extLst>
              <a:ext uri="{FF2B5EF4-FFF2-40B4-BE49-F238E27FC236}">
                <a16:creationId xmlns:a16="http://schemas.microsoft.com/office/drawing/2014/main" id="{1A2584F5-1C44-3F7D-9F4B-72DFE5C1B302}"/>
              </a:ext>
            </a:extLst>
          </p:cNvPr>
          <p:cNvSpPr/>
          <p:nvPr/>
        </p:nvSpPr>
        <p:spPr>
          <a:xfrm>
            <a:off x="365745" y="733337"/>
            <a:ext cx="14057694" cy="15106738"/>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pic>
        <p:nvPicPr>
          <p:cNvPr id="20" name="Picture 19" descr="Shape, background pattern&#10;&#10;Description automatically generated">
            <a:extLst>
              <a:ext uri="{FF2B5EF4-FFF2-40B4-BE49-F238E27FC236}">
                <a16:creationId xmlns:a16="http://schemas.microsoft.com/office/drawing/2014/main" id="{E9443978-A4FB-5CDF-BD7C-4D162CFF4016}"/>
              </a:ext>
            </a:extLst>
          </p:cNvPr>
          <p:cNvPicPr>
            <a:picLocks noChangeAspect="1"/>
          </p:cNvPicPr>
          <p:nvPr/>
        </p:nvPicPr>
        <p:blipFill rotWithShape="1">
          <a:blip r:embed="rId2">
            <a:extLst>
              <a:ext uri="{28A0092B-C50C-407E-A947-70E740481C1C}">
                <a14:useLocalDpi xmlns:a14="http://schemas.microsoft.com/office/drawing/2010/main" val="0"/>
              </a:ext>
            </a:extLst>
          </a:blip>
          <a:srcRect l="19737" r="17694"/>
          <a:stretch/>
        </p:blipFill>
        <p:spPr>
          <a:xfrm>
            <a:off x="5325080" y="781343"/>
            <a:ext cx="9098360" cy="15101059"/>
          </a:xfrm>
          <a:prstGeom prst="rect">
            <a:avLst/>
          </a:prstGeom>
        </p:spPr>
      </p:pic>
      <p:grpSp>
        <p:nvGrpSpPr>
          <p:cNvPr id="24" name="Group 23">
            <a:extLst>
              <a:ext uri="{FF2B5EF4-FFF2-40B4-BE49-F238E27FC236}">
                <a16:creationId xmlns:a16="http://schemas.microsoft.com/office/drawing/2014/main" id="{2940A439-0F61-2888-014E-28E81C6DE017}"/>
              </a:ext>
            </a:extLst>
          </p:cNvPr>
          <p:cNvGrpSpPr/>
          <p:nvPr/>
        </p:nvGrpSpPr>
        <p:grpSpPr>
          <a:xfrm rot="5400000">
            <a:off x="-679884" y="649917"/>
            <a:ext cx="2086276" cy="786446"/>
            <a:chOff x="9749292" y="5625878"/>
            <a:chExt cx="2375476" cy="788625"/>
          </a:xfrm>
        </p:grpSpPr>
        <p:sp>
          <p:nvSpPr>
            <p:cNvPr id="25" name="Rectangle 24">
              <a:extLst>
                <a:ext uri="{FF2B5EF4-FFF2-40B4-BE49-F238E27FC236}">
                  <a16:creationId xmlns:a16="http://schemas.microsoft.com/office/drawing/2014/main" id="{BAE6202E-74D2-B385-0178-EF87A2CE3CD5}"/>
                </a:ext>
              </a:extLst>
            </p:cNvPr>
            <p:cNvSpPr/>
            <p:nvPr/>
          </p:nvSpPr>
          <p:spPr>
            <a:xfrm>
              <a:off x="11324256" y="5633352"/>
              <a:ext cx="800512" cy="420634"/>
            </a:xfrm>
            <a:prstGeom prst="rect">
              <a:avLst/>
            </a:prstGeom>
            <a:no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26" name="Rectangle 25">
              <a:extLst>
                <a:ext uri="{FF2B5EF4-FFF2-40B4-BE49-F238E27FC236}">
                  <a16:creationId xmlns:a16="http://schemas.microsoft.com/office/drawing/2014/main" id="{9ED6E82C-2615-B2FE-2862-C5B3F4ACC327}"/>
                </a:ext>
              </a:extLst>
            </p:cNvPr>
            <p:cNvSpPr/>
            <p:nvPr/>
          </p:nvSpPr>
          <p:spPr>
            <a:xfrm>
              <a:off x="10523745" y="5993869"/>
              <a:ext cx="800509" cy="420634"/>
            </a:xfrm>
            <a:prstGeom prst="rect">
              <a:avLst/>
            </a:prstGeom>
            <a:solidFill>
              <a:schemeClr val="tx1"/>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sp>
          <p:nvSpPr>
            <p:cNvPr id="30" name="Rectangle 29">
              <a:extLst>
                <a:ext uri="{FF2B5EF4-FFF2-40B4-BE49-F238E27FC236}">
                  <a16:creationId xmlns:a16="http://schemas.microsoft.com/office/drawing/2014/main" id="{B96DB3DD-E61B-3899-E30F-0158D81F38CC}"/>
                </a:ext>
              </a:extLst>
            </p:cNvPr>
            <p:cNvSpPr/>
            <p:nvPr/>
          </p:nvSpPr>
          <p:spPr>
            <a:xfrm>
              <a:off x="9749292" y="5625878"/>
              <a:ext cx="800509" cy="420634"/>
            </a:xfrm>
            <a:prstGeom prst="rect">
              <a:avLst/>
            </a:prstGeom>
            <a:solidFill>
              <a:srgbClr val="7556BA"/>
            </a:solidFill>
            <a:ln w="12700" cap="flat">
              <a:solidFill>
                <a:schemeClr val="accent5">
                  <a:alpha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539999" rtl="0" eaLnBrk="1" fontAlgn="auto" latinLnBrk="0" hangingPunct="0">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000000"/>
                </a:solidFill>
                <a:effectLst/>
                <a:uLnTx/>
                <a:uFillTx/>
                <a:latin typeface="Gotham Light"/>
                <a:ea typeface="+mn-ea"/>
                <a:cs typeface="Calibri"/>
                <a:sym typeface="Calibri"/>
              </a:endParaRPr>
            </a:p>
          </p:txBody>
        </p:sp>
      </p:grpSp>
      <p:cxnSp>
        <p:nvCxnSpPr>
          <p:cNvPr id="31" name="Straight Connector 30">
            <a:extLst>
              <a:ext uri="{FF2B5EF4-FFF2-40B4-BE49-F238E27FC236}">
                <a16:creationId xmlns:a16="http://schemas.microsoft.com/office/drawing/2014/main" id="{9AEA93FB-3A00-45A3-C5DE-B07ADD0909BD}"/>
              </a:ext>
            </a:extLst>
          </p:cNvPr>
          <p:cNvCxnSpPr>
            <a:cxnSpLocks/>
          </p:cNvCxnSpPr>
          <p:nvPr/>
        </p:nvCxnSpPr>
        <p:spPr>
          <a:xfrm flipH="1">
            <a:off x="3" y="2800441"/>
            <a:ext cx="5325078" cy="0"/>
          </a:xfrm>
          <a:prstGeom prst="line">
            <a:avLst/>
          </a:prstGeom>
          <a:noFill/>
          <a:ln w="19050" cap="flat">
            <a:gradFill flip="none" rotWithShape="1">
              <a:gsLst>
                <a:gs pos="2000">
                  <a:schemeClr val="accent2"/>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32" name="Picture 31" descr="Logo, company name&#10;&#10;Description automatically generated">
            <a:extLst>
              <a:ext uri="{FF2B5EF4-FFF2-40B4-BE49-F238E27FC236}">
                <a16:creationId xmlns:a16="http://schemas.microsoft.com/office/drawing/2014/main" id="{56CAA8CB-0E2F-4B3B-4249-7692AC028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89" y="13790469"/>
            <a:ext cx="1866332" cy="2028310"/>
          </a:xfrm>
          <a:prstGeom prst="rect">
            <a:avLst/>
          </a:prstGeom>
        </p:spPr>
      </p:pic>
      <p:cxnSp>
        <p:nvCxnSpPr>
          <p:cNvPr id="33" name="Straight Connector 32">
            <a:extLst>
              <a:ext uri="{FF2B5EF4-FFF2-40B4-BE49-F238E27FC236}">
                <a16:creationId xmlns:a16="http://schemas.microsoft.com/office/drawing/2014/main" id="{BDAE09F5-990D-8498-1802-0B1151D44533}"/>
              </a:ext>
            </a:extLst>
          </p:cNvPr>
          <p:cNvCxnSpPr>
            <a:cxnSpLocks/>
          </p:cNvCxnSpPr>
          <p:nvPr/>
        </p:nvCxnSpPr>
        <p:spPr>
          <a:xfrm>
            <a:off x="5325080" y="2800441"/>
            <a:ext cx="9347186" cy="0"/>
          </a:xfrm>
          <a:prstGeom prst="line">
            <a:avLst/>
          </a:prstGeom>
          <a:noFill/>
          <a:ln w="19050" cap="flat">
            <a:solidFill>
              <a:schemeClr val="bg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5904050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Tex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B6912A-7971-4013-923C-E55EBEB83087}"/>
              </a:ext>
            </a:extLst>
          </p:cNvPr>
          <p:cNvSpPr/>
          <p:nvPr/>
        </p:nvSpPr>
        <p:spPr>
          <a:xfrm>
            <a:off x="856543" y="1"/>
            <a:ext cx="13543670" cy="15840073"/>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4" name="Title 1">
            <a:extLst>
              <a:ext uri="{FF2B5EF4-FFF2-40B4-BE49-F238E27FC236}">
                <a16:creationId xmlns:a16="http://schemas.microsoft.com/office/drawing/2014/main" id="{B10288EF-6C8A-45CF-BB11-F3BD4E2F5D7B}"/>
              </a:ext>
            </a:extLst>
          </p:cNvPr>
          <p:cNvSpPr>
            <a:spLocks noGrp="1"/>
          </p:cNvSpPr>
          <p:nvPr>
            <p:ph type="title" hasCustomPrompt="1"/>
          </p:nvPr>
        </p:nvSpPr>
        <p:spPr>
          <a:xfrm>
            <a:off x="1160593" y="1140973"/>
            <a:ext cx="7965118" cy="1991359"/>
          </a:xfrm>
        </p:spPr>
        <p:txBody>
          <a:bodyPr>
            <a:normAutofit/>
          </a:bodyPr>
          <a:lstStyle>
            <a:lvl1pPr>
              <a:defRPr sz="2835" b="0">
                <a:solidFill>
                  <a:srgbClr val="273478"/>
                </a:solidFill>
                <a:latin typeface="+mj-lt"/>
              </a:defRPr>
            </a:lvl1pPr>
          </a:lstStyle>
          <a:p>
            <a:r>
              <a:rPr lang="en-US"/>
              <a:t>CLICK TO EDIT MASTER TITLE STYLE</a:t>
            </a:r>
          </a:p>
        </p:txBody>
      </p:sp>
      <p:cxnSp>
        <p:nvCxnSpPr>
          <p:cNvPr id="18" name="Straight Connector 17">
            <a:extLst>
              <a:ext uri="{FF2B5EF4-FFF2-40B4-BE49-F238E27FC236}">
                <a16:creationId xmlns:a16="http://schemas.microsoft.com/office/drawing/2014/main" id="{51F2C75D-90CB-4C66-815D-3E0C86280ED9}"/>
              </a:ext>
            </a:extLst>
          </p:cNvPr>
          <p:cNvCxnSpPr>
            <a:cxnSpLocks/>
          </p:cNvCxnSpPr>
          <p:nvPr/>
        </p:nvCxnSpPr>
        <p:spPr>
          <a:xfrm flipV="1">
            <a:off x="856543" y="-25144"/>
            <a:ext cx="0" cy="15865219"/>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1" name="Text Placeholder 20">
            <a:extLst>
              <a:ext uri="{FF2B5EF4-FFF2-40B4-BE49-F238E27FC236}">
                <a16:creationId xmlns:a16="http://schemas.microsoft.com/office/drawing/2014/main" id="{7F06B267-2CDD-4278-8C05-95382088844B}"/>
              </a:ext>
            </a:extLst>
          </p:cNvPr>
          <p:cNvSpPr>
            <a:spLocks noGrp="1"/>
          </p:cNvSpPr>
          <p:nvPr>
            <p:ph type="body" sz="quarter" idx="13" hasCustomPrompt="1"/>
          </p:nvPr>
        </p:nvSpPr>
        <p:spPr>
          <a:xfrm rot="16200000">
            <a:off x="-5123478" y="7428332"/>
            <a:ext cx="11627354" cy="412088"/>
          </a:xfrm>
        </p:spPr>
        <p:txBody>
          <a:bodyPr>
            <a:noAutofit/>
          </a:bodyPr>
          <a:lstStyle>
            <a:lvl1pPr marL="0" indent="0" algn="ctr">
              <a:buNone/>
              <a:defRPr sz="1890">
                <a:solidFill>
                  <a:schemeClr val="tx2"/>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pic>
        <p:nvPicPr>
          <p:cNvPr id="12" name="image1-small.png">
            <a:extLst>
              <a:ext uri="{FF2B5EF4-FFF2-40B4-BE49-F238E27FC236}">
                <a16:creationId xmlns:a16="http://schemas.microsoft.com/office/drawing/2014/main" id="{59161C0F-0B19-4684-9F69-F01973F75BFA}"/>
              </a:ext>
            </a:extLst>
          </p:cNvPr>
          <p:cNvPicPr>
            <a:picLocks noChangeAspect="1"/>
          </p:cNvPicPr>
          <p:nvPr/>
        </p:nvPicPr>
        <p:blipFill>
          <a:blip r:embed="rId2"/>
          <a:stretch>
            <a:fillRect/>
          </a:stretch>
        </p:blipFill>
        <p:spPr>
          <a:xfrm>
            <a:off x="11622784" y="13563467"/>
            <a:ext cx="2213922" cy="2405225"/>
          </a:xfrm>
          <a:prstGeom prst="rect">
            <a:avLst/>
          </a:prstGeom>
          <a:ln w="12700">
            <a:miter lim="400000"/>
          </a:ln>
        </p:spPr>
      </p:pic>
      <p:sp>
        <p:nvSpPr>
          <p:cNvPr id="6" name="Shape 4">
            <a:extLst>
              <a:ext uri="{FF2B5EF4-FFF2-40B4-BE49-F238E27FC236}">
                <a16:creationId xmlns:a16="http://schemas.microsoft.com/office/drawing/2014/main" id="{EF656B14-2451-40A7-8AD9-438375ACB882}"/>
              </a:ext>
            </a:extLst>
          </p:cNvPr>
          <p:cNvSpPr>
            <a:spLocks noGrp="1"/>
          </p:cNvSpPr>
          <p:nvPr>
            <p:ph type="sldNum" sz="quarter" idx="2"/>
          </p:nvPr>
        </p:nvSpPr>
        <p:spPr>
          <a:xfrm>
            <a:off x="13880253" y="14921814"/>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sp>
        <p:nvSpPr>
          <p:cNvPr id="8" name="Text Placeholder 3">
            <a:extLst>
              <a:ext uri="{FF2B5EF4-FFF2-40B4-BE49-F238E27FC236}">
                <a16:creationId xmlns:a16="http://schemas.microsoft.com/office/drawing/2014/main" id="{E4886D5D-D456-413E-9B2C-A83D6ACD5921}"/>
              </a:ext>
            </a:extLst>
          </p:cNvPr>
          <p:cNvSpPr>
            <a:spLocks noGrp="1"/>
          </p:cNvSpPr>
          <p:nvPr>
            <p:ph type="body" sz="quarter" idx="10"/>
          </p:nvPr>
        </p:nvSpPr>
        <p:spPr>
          <a:xfrm>
            <a:off x="1160594" y="3398636"/>
            <a:ext cx="10158142" cy="5238048"/>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9">
            <a:extLst>
              <a:ext uri="{FF2B5EF4-FFF2-40B4-BE49-F238E27FC236}">
                <a16:creationId xmlns:a16="http://schemas.microsoft.com/office/drawing/2014/main" id="{8A578853-0984-BB83-9EBD-5567188CE79B}"/>
              </a:ext>
            </a:extLst>
          </p:cNvPr>
          <p:cNvSpPr/>
          <p:nvPr/>
        </p:nvSpPr>
        <p:spPr>
          <a:xfrm>
            <a:off x="856543" y="1"/>
            <a:ext cx="13543670" cy="15840073"/>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3" name="Straight Connector 12">
            <a:extLst>
              <a:ext uri="{FF2B5EF4-FFF2-40B4-BE49-F238E27FC236}">
                <a16:creationId xmlns:a16="http://schemas.microsoft.com/office/drawing/2014/main" id="{CC8E5DC1-A0C7-D8A3-F67E-0F8A46428FA9}"/>
              </a:ext>
            </a:extLst>
          </p:cNvPr>
          <p:cNvCxnSpPr>
            <a:cxnSpLocks/>
          </p:cNvCxnSpPr>
          <p:nvPr/>
        </p:nvCxnSpPr>
        <p:spPr>
          <a:xfrm flipV="1">
            <a:off x="856543" y="-25144"/>
            <a:ext cx="0" cy="15865219"/>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15" name="image1-small.png">
            <a:extLst>
              <a:ext uri="{FF2B5EF4-FFF2-40B4-BE49-F238E27FC236}">
                <a16:creationId xmlns:a16="http://schemas.microsoft.com/office/drawing/2014/main" id="{E95086A8-9B81-3979-BADC-659948220F78}"/>
              </a:ext>
            </a:extLst>
          </p:cNvPr>
          <p:cNvPicPr>
            <a:picLocks noChangeAspect="1"/>
          </p:cNvPicPr>
          <p:nvPr/>
        </p:nvPicPr>
        <p:blipFill>
          <a:blip r:embed="rId2"/>
          <a:stretch>
            <a:fillRect/>
          </a:stretch>
        </p:blipFill>
        <p:spPr>
          <a:xfrm>
            <a:off x="11622784" y="13563467"/>
            <a:ext cx="2213922" cy="2405225"/>
          </a:xfrm>
          <a:prstGeom prst="rect">
            <a:avLst/>
          </a:prstGeom>
          <a:ln w="12700">
            <a:miter lim="400000"/>
          </a:ln>
        </p:spPr>
      </p:pic>
    </p:spTree>
    <p:extLst>
      <p:ext uri="{BB962C8B-B14F-4D97-AF65-F5344CB8AC3E}">
        <p14:creationId xmlns:p14="http://schemas.microsoft.com/office/powerpoint/2010/main" val="231808901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Pi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BF6715-731F-4D58-8EF4-2CED6F77CF5E}"/>
              </a:ext>
            </a:extLst>
          </p:cNvPr>
          <p:cNvSpPr/>
          <p:nvPr/>
        </p:nvSpPr>
        <p:spPr>
          <a:xfrm>
            <a:off x="856543" y="1"/>
            <a:ext cx="13543670" cy="15840073"/>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4" name="Title 1">
            <a:extLst>
              <a:ext uri="{FF2B5EF4-FFF2-40B4-BE49-F238E27FC236}">
                <a16:creationId xmlns:a16="http://schemas.microsoft.com/office/drawing/2014/main" id="{B10288EF-6C8A-45CF-BB11-F3BD4E2F5D7B}"/>
              </a:ext>
            </a:extLst>
          </p:cNvPr>
          <p:cNvSpPr>
            <a:spLocks noGrp="1"/>
          </p:cNvSpPr>
          <p:nvPr>
            <p:ph type="title" hasCustomPrompt="1"/>
          </p:nvPr>
        </p:nvSpPr>
        <p:spPr>
          <a:xfrm>
            <a:off x="1357173" y="1531041"/>
            <a:ext cx="7965118" cy="1453979"/>
          </a:xfrm>
        </p:spPr>
        <p:txBody>
          <a:bodyPr>
            <a:normAutofit/>
          </a:bodyPr>
          <a:lstStyle>
            <a:lvl1pPr>
              <a:defRPr sz="2835" b="0">
                <a:solidFill>
                  <a:srgbClr val="273478"/>
                </a:solidFill>
                <a:latin typeface="+mj-lt"/>
              </a:defRPr>
            </a:lvl1pPr>
          </a:lstStyle>
          <a:p>
            <a:r>
              <a:rPr lang="en-US"/>
              <a:t>CLICK TO EDIT MASTER TITLE STYLE</a:t>
            </a:r>
          </a:p>
        </p:txBody>
      </p:sp>
      <p:cxnSp>
        <p:nvCxnSpPr>
          <p:cNvPr id="18" name="Straight Connector 17">
            <a:extLst>
              <a:ext uri="{FF2B5EF4-FFF2-40B4-BE49-F238E27FC236}">
                <a16:creationId xmlns:a16="http://schemas.microsoft.com/office/drawing/2014/main" id="{51F2C75D-90CB-4C66-815D-3E0C86280ED9}"/>
              </a:ext>
            </a:extLst>
          </p:cNvPr>
          <p:cNvCxnSpPr>
            <a:cxnSpLocks/>
          </p:cNvCxnSpPr>
          <p:nvPr/>
        </p:nvCxnSpPr>
        <p:spPr>
          <a:xfrm flipV="1">
            <a:off x="856543" y="-25144"/>
            <a:ext cx="0" cy="15865219"/>
          </a:xfrm>
          <a:prstGeom prst="line">
            <a:avLst/>
          </a:prstGeom>
          <a:noFill/>
          <a:ln w="19050" cap="flat">
            <a:gradFill flip="none" rotWithShape="1">
              <a:gsLst>
                <a:gs pos="0">
                  <a:schemeClr val="accent4"/>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1" name="Text Placeholder 20">
            <a:extLst>
              <a:ext uri="{FF2B5EF4-FFF2-40B4-BE49-F238E27FC236}">
                <a16:creationId xmlns:a16="http://schemas.microsoft.com/office/drawing/2014/main" id="{7F06B267-2CDD-4278-8C05-95382088844B}"/>
              </a:ext>
            </a:extLst>
          </p:cNvPr>
          <p:cNvSpPr>
            <a:spLocks noGrp="1"/>
          </p:cNvSpPr>
          <p:nvPr>
            <p:ph type="body" sz="quarter" idx="13" hasCustomPrompt="1"/>
          </p:nvPr>
        </p:nvSpPr>
        <p:spPr>
          <a:xfrm rot="16200000">
            <a:off x="-5663759" y="7422123"/>
            <a:ext cx="12695499" cy="424506"/>
          </a:xfrm>
        </p:spPr>
        <p:txBody>
          <a:bodyPr>
            <a:noAutofit/>
          </a:bodyPr>
          <a:lstStyle>
            <a:lvl1pPr marL="0" indent="0" algn="ctr">
              <a:buNone/>
              <a:defRPr sz="1890">
                <a:solidFill>
                  <a:schemeClr val="accent4"/>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pic>
        <p:nvPicPr>
          <p:cNvPr id="6" name="image1-small.png">
            <a:extLst>
              <a:ext uri="{FF2B5EF4-FFF2-40B4-BE49-F238E27FC236}">
                <a16:creationId xmlns:a16="http://schemas.microsoft.com/office/drawing/2014/main" id="{49C4AAA9-D597-403C-9C1F-AEA5BDCFF2D2}"/>
              </a:ext>
            </a:extLst>
          </p:cNvPr>
          <p:cNvPicPr>
            <a:picLocks noChangeAspect="1"/>
          </p:cNvPicPr>
          <p:nvPr/>
        </p:nvPicPr>
        <p:blipFill>
          <a:blip r:embed="rId2"/>
          <a:stretch>
            <a:fillRect/>
          </a:stretch>
        </p:blipFill>
        <p:spPr>
          <a:xfrm>
            <a:off x="11515315" y="13563467"/>
            <a:ext cx="2213922" cy="2405225"/>
          </a:xfrm>
          <a:prstGeom prst="rect">
            <a:avLst/>
          </a:prstGeom>
          <a:ln w="12700">
            <a:miter lim="400000"/>
          </a:ln>
        </p:spPr>
      </p:pic>
      <p:sp>
        <p:nvSpPr>
          <p:cNvPr id="7" name="Shape 4">
            <a:extLst>
              <a:ext uri="{FF2B5EF4-FFF2-40B4-BE49-F238E27FC236}">
                <a16:creationId xmlns:a16="http://schemas.microsoft.com/office/drawing/2014/main" id="{87D98C82-CFFB-4AB3-B183-246E1D0454A9}"/>
              </a:ext>
            </a:extLst>
          </p:cNvPr>
          <p:cNvSpPr>
            <a:spLocks noGrp="1"/>
          </p:cNvSpPr>
          <p:nvPr>
            <p:ph type="sldNum" sz="quarter" idx="2"/>
          </p:nvPr>
        </p:nvSpPr>
        <p:spPr>
          <a:xfrm>
            <a:off x="13880253" y="14921814"/>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sp>
        <p:nvSpPr>
          <p:cNvPr id="8" name="Text Placeholder 3">
            <a:extLst>
              <a:ext uri="{FF2B5EF4-FFF2-40B4-BE49-F238E27FC236}">
                <a16:creationId xmlns:a16="http://schemas.microsoft.com/office/drawing/2014/main" id="{B26E821A-45E2-4804-85D3-7CB5ECFB1FA0}"/>
              </a:ext>
            </a:extLst>
          </p:cNvPr>
          <p:cNvSpPr>
            <a:spLocks noGrp="1"/>
          </p:cNvSpPr>
          <p:nvPr>
            <p:ph type="body" sz="quarter" idx="10"/>
          </p:nvPr>
        </p:nvSpPr>
        <p:spPr>
          <a:xfrm>
            <a:off x="1357173" y="3325808"/>
            <a:ext cx="10158142" cy="5432254"/>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9">
            <a:extLst>
              <a:ext uri="{FF2B5EF4-FFF2-40B4-BE49-F238E27FC236}">
                <a16:creationId xmlns:a16="http://schemas.microsoft.com/office/drawing/2014/main" id="{E877B05C-FC48-7756-9089-B517FE6184E2}"/>
              </a:ext>
            </a:extLst>
          </p:cNvPr>
          <p:cNvSpPr/>
          <p:nvPr/>
        </p:nvSpPr>
        <p:spPr>
          <a:xfrm>
            <a:off x="856543" y="1"/>
            <a:ext cx="13543670" cy="15840073"/>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2" name="Straight Connector 11">
            <a:extLst>
              <a:ext uri="{FF2B5EF4-FFF2-40B4-BE49-F238E27FC236}">
                <a16:creationId xmlns:a16="http://schemas.microsoft.com/office/drawing/2014/main" id="{CEFF60A8-BA85-7E74-FC0C-CD8A4814EDA9}"/>
              </a:ext>
            </a:extLst>
          </p:cNvPr>
          <p:cNvCxnSpPr>
            <a:cxnSpLocks/>
          </p:cNvCxnSpPr>
          <p:nvPr/>
        </p:nvCxnSpPr>
        <p:spPr>
          <a:xfrm flipV="1">
            <a:off x="856543" y="-25144"/>
            <a:ext cx="0" cy="15865219"/>
          </a:xfrm>
          <a:prstGeom prst="line">
            <a:avLst/>
          </a:prstGeom>
          <a:noFill/>
          <a:ln w="19050" cap="flat">
            <a:gradFill flip="none" rotWithShape="1">
              <a:gsLst>
                <a:gs pos="0">
                  <a:schemeClr val="accent4"/>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13" name="image1-small.png">
            <a:extLst>
              <a:ext uri="{FF2B5EF4-FFF2-40B4-BE49-F238E27FC236}">
                <a16:creationId xmlns:a16="http://schemas.microsoft.com/office/drawing/2014/main" id="{C60FF1D9-DBD8-B6B4-981D-34ABBB72E344}"/>
              </a:ext>
            </a:extLst>
          </p:cNvPr>
          <p:cNvPicPr>
            <a:picLocks noChangeAspect="1"/>
          </p:cNvPicPr>
          <p:nvPr/>
        </p:nvPicPr>
        <p:blipFill>
          <a:blip r:embed="rId2"/>
          <a:stretch>
            <a:fillRect/>
          </a:stretch>
        </p:blipFill>
        <p:spPr>
          <a:xfrm>
            <a:off x="11515315" y="13563467"/>
            <a:ext cx="2213922" cy="2405225"/>
          </a:xfrm>
          <a:prstGeom prst="rect">
            <a:avLst/>
          </a:prstGeom>
          <a:ln w="12700">
            <a:miter lim="400000"/>
          </a:ln>
        </p:spPr>
      </p:pic>
    </p:spTree>
    <p:extLst>
      <p:ext uri="{BB962C8B-B14F-4D97-AF65-F5344CB8AC3E}">
        <p14:creationId xmlns:p14="http://schemas.microsoft.com/office/powerpoint/2010/main" val="133296143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and Image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D990DE-F2EA-4BD1-B862-2C741D82192C}"/>
              </a:ext>
            </a:extLst>
          </p:cNvPr>
          <p:cNvSpPr/>
          <p:nvPr/>
        </p:nvSpPr>
        <p:spPr>
          <a:xfrm>
            <a:off x="4447637" y="2"/>
            <a:ext cx="9952576" cy="13361734"/>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6" name="Shape 321">
            <a:extLst>
              <a:ext uri="{FF2B5EF4-FFF2-40B4-BE49-F238E27FC236}">
                <a16:creationId xmlns:a16="http://schemas.microsoft.com/office/drawing/2014/main" id="{83D81711-D475-4131-A050-172A46999572}"/>
              </a:ext>
            </a:extLst>
          </p:cNvPr>
          <p:cNvSpPr>
            <a:spLocks noGrp="1"/>
          </p:cNvSpPr>
          <p:nvPr>
            <p:ph type="sldNum" sz="quarter" idx="2"/>
          </p:nvPr>
        </p:nvSpPr>
        <p:spPr>
          <a:xfrm>
            <a:off x="13649700" y="14757297"/>
            <a:ext cx="331179" cy="310406"/>
          </a:xfrm>
          <a:prstGeom prst="rect">
            <a:avLst/>
          </a:prstGeom>
          <a:extLst>
            <a:ext uri="{C572A759-6A51-4108-AA02-DFA0A04FC94B}">
              <ma14:wrappingTextBoxFlag xmlns:ma14="http://schemas.microsoft.com/office/mac/drawingml/2011/main" xmlns="" val="1"/>
            </a:ext>
          </a:extLst>
        </p:spPr>
        <p:txBody>
          <a:bodyPr/>
          <a:lstStyle/>
          <a:p>
            <a:fld id="{7A58901B-88A5-4A75-B53C-24BEE861A76B}" type="slidenum">
              <a:rPr lang="en-GB" smtClean="0"/>
              <a:t>‹#›</a:t>
            </a:fld>
            <a:endParaRPr lang="en-GB"/>
          </a:p>
        </p:txBody>
      </p:sp>
      <p:cxnSp>
        <p:nvCxnSpPr>
          <p:cNvPr id="20" name="Straight Connector 19">
            <a:extLst>
              <a:ext uri="{FF2B5EF4-FFF2-40B4-BE49-F238E27FC236}">
                <a16:creationId xmlns:a16="http://schemas.microsoft.com/office/drawing/2014/main" id="{233B2605-2809-4EE9-9EF5-2B47F6FC7979}"/>
              </a:ext>
            </a:extLst>
          </p:cNvPr>
          <p:cNvCxnSpPr>
            <a:cxnSpLocks/>
          </p:cNvCxnSpPr>
          <p:nvPr/>
        </p:nvCxnSpPr>
        <p:spPr>
          <a:xfrm flipV="1">
            <a:off x="4466858" y="2"/>
            <a:ext cx="0" cy="13361734"/>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01545247-627F-4C7D-A48A-0C666093D263}"/>
              </a:ext>
            </a:extLst>
          </p:cNvPr>
          <p:cNvCxnSpPr>
            <a:cxnSpLocks/>
          </p:cNvCxnSpPr>
          <p:nvPr/>
        </p:nvCxnSpPr>
        <p:spPr>
          <a:xfrm>
            <a:off x="3143297" y="13361736"/>
            <a:ext cx="11688923" cy="0"/>
          </a:xfrm>
          <a:prstGeom prst="line">
            <a:avLst/>
          </a:prstGeom>
          <a:noFill/>
          <a:ln w="19050" cap="flat">
            <a:gradFill flip="none" rotWithShape="1">
              <a:gsLst>
                <a:gs pos="92000">
                  <a:srgbClr val="26417E"/>
                </a:gs>
                <a:gs pos="0">
                  <a:srgbClr val="1DCDBD"/>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3" name="Picture Placeholder 2">
            <a:extLst>
              <a:ext uri="{FF2B5EF4-FFF2-40B4-BE49-F238E27FC236}">
                <a16:creationId xmlns:a16="http://schemas.microsoft.com/office/drawing/2014/main" id="{13B1A4E0-3FDF-4FF0-9ED6-A64CDC32FB69}"/>
              </a:ext>
            </a:extLst>
          </p:cNvPr>
          <p:cNvSpPr>
            <a:spLocks noGrp="1"/>
          </p:cNvSpPr>
          <p:nvPr>
            <p:ph type="pic" sz="quarter" idx="10"/>
          </p:nvPr>
        </p:nvSpPr>
        <p:spPr>
          <a:xfrm>
            <a:off x="526339" y="2823347"/>
            <a:ext cx="3718724" cy="7322369"/>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6480FBB4-6D41-4DCB-83BF-6BD5515FF59D}"/>
              </a:ext>
            </a:extLst>
          </p:cNvPr>
          <p:cNvSpPr>
            <a:spLocks noGrp="1"/>
          </p:cNvSpPr>
          <p:nvPr>
            <p:ph type="title" hasCustomPrompt="1"/>
          </p:nvPr>
        </p:nvSpPr>
        <p:spPr>
          <a:xfrm>
            <a:off x="4878822" y="1925010"/>
            <a:ext cx="8531376" cy="898339"/>
          </a:xfrm>
        </p:spPr>
        <p:txBody>
          <a:bodyPr>
            <a:normAutofit/>
          </a:bodyPr>
          <a:lstStyle>
            <a:lvl1pPr>
              <a:defRPr sz="2835">
                <a:latin typeface="+mj-lt"/>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2D10C66D-2AB6-4E2D-9D5B-7B89E24EA949}"/>
              </a:ext>
            </a:extLst>
          </p:cNvPr>
          <p:cNvSpPr>
            <a:spLocks noGrp="1"/>
          </p:cNvSpPr>
          <p:nvPr>
            <p:ph type="body" sz="quarter" idx="11"/>
          </p:nvPr>
        </p:nvSpPr>
        <p:spPr>
          <a:xfrm>
            <a:off x="4878822" y="3180155"/>
            <a:ext cx="8887631" cy="8941905"/>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ectangle 8">
            <a:extLst>
              <a:ext uri="{FF2B5EF4-FFF2-40B4-BE49-F238E27FC236}">
                <a16:creationId xmlns:a16="http://schemas.microsoft.com/office/drawing/2014/main" id="{75026E13-9394-9EC2-95D4-168159CB8B22}"/>
              </a:ext>
            </a:extLst>
          </p:cNvPr>
          <p:cNvSpPr/>
          <p:nvPr/>
        </p:nvSpPr>
        <p:spPr>
          <a:xfrm>
            <a:off x="4447637" y="2"/>
            <a:ext cx="9952576" cy="13361734"/>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1" name="Straight Connector 10">
            <a:extLst>
              <a:ext uri="{FF2B5EF4-FFF2-40B4-BE49-F238E27FC236}">
                <a16:creationId xmlns:a16="http://schemas.microsoft.com/office/drawing/2014/main" id="{6C2A8790-7E41-1C88-6969-07F502B88DA5}"/>
              </a:ext>
            </a:extLst>
          </p:cNvPr>
          <p:cNvCxnSpPr>
            <a:cxnSpLocks/>
          </p:cNvCxnSpPr>
          <p:nvPr/>
        </p:nvCxnSpPr>
        <p:spPr>
          <a:xfrm flipV="1">
            <a:off x="4466858" y="2"/>
            <a:ext cx="0" cy="13361734"/>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9AAB341A-D9AD-7BEA-7519-D6A9F3E8BFDA}"/>
              </a:ext>
            </a:extLst>
          </p:cNvPr>
          <p:cNvCxnSpPr>
            <a:cxnSpLocks/>
          </p:cNvCxnSpPr>
          <p:nvPr/>
        </p:nvCxnSpPr>
        <p:spPr>
          <a:xfrm>
            <a:off x="3143297" y="13361736"/>
            <a:ext cx="11688923" cy="0"/>
          </a:xfrm>
          <a:prstGeom prst="line">
            <a:avLst/>
          </a:prstGeom>
          <a:noFill/>
          <a:ln w="19050" cap="flat">
            <a:gradFill flip="none" rotWithShape="1">
              <a:gsLst>
                <a:gs pos="92000">
                  <a:srgbClr val="26417E"/>
                </a:gs>
                <a:gs pos="0">
                  <a:srgbClr val="1DCDBD"/>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8304279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B6F4-420A-4A68-9F2E-B571C6F92210}"/>
              </a:ext>
            </a:extLst>
          </p:cNvPr>
          <p:cNvSpPr/>
          <p:nvPr/>
        </p:nvSpPr>
        <p:spPr>
          <a:xfrm>
            <a:off x="0" y="-25145"/>
            <a:ext cx="13391266" cy="1586521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4" name="Title 1">
            <a:extLst>
              <a:ext uri="{FF2B5EF4-FFF2-40B4-BE49-F238E27FC236}">
                <a16:creationId xmlns:a16="http://schemas.microsoft.com/office/drawing/2014/main" id="{B10288EF-6C8A-45CF-BB11-F3BD4E2F5D7B}"/>
              </a:ext>
            </a:extLst>
          </p:cNvPr>
          <p:cNvSpPr>
            <a:spLocks noGrp="1"/>
          </p:cNvSpPr>
          <p:nvPr>
            <p:ph type="title" hasCustomPrompt="1"/>
          </p:nvPr>
        </p:nvSpPr>
        <p:spPr>
          <a:xfrm>
            <a:off x="835547" y="960202"/>
            <a:ext cx="11546790" cy="1948001"/>
          </a:xfrm>
        </p:spPr>
        <p:txBody>
          <a:bodyPr>
            <a:normAutofit/>
          </a:bodyPr>
          <a:lstStyle>
            <a:lvl1pPr algn="l">
              <a:defRPr sz="2835" b="0">
                <a:solidFill>
                  <a:srgbClr val="273478"/>
                </a:solidFill>
                <a:latin typeface="+mj-lt"/>
              </a:defRPr>
            </a:lvl1pPr>
          </a:lstStyle>
          <a:p>
            <a:r>
              <a:rPr lang="en-US"/>
              <a:t>CLICK TO EDIT MASTER TITLE STYLE</a:t>
            </a:r>
          </a:p>
        </p:txBody>
      </p:sp>
      <p:cxnSp>
        <p:nvCxnSpPr>
          <p:cNvPr id="18" name="Straight Connector 17">
            <a:extLst>
              <a:ext uri="{FF2B5EF4-FFF2-40B4-BE49-F238E27FC236}">
                <a16:creationId xmlns:a16="http://schemas.microsoft.com/office/drawing/2014/main" id="{51F2C75D-90CB-4C66-815D-3E0C86280ED9}"/>
              </a:ext>
            </a:extLst>
          </p:cNvPr>
          <p:cNvCxnSpPr>
            <a:cxnSpLocks/>
          </p:cNvCxnSpPr>
          <p:nvPr/>
        </p:nvCxnSpPr>
        <p:spPr>
          <a:xfrm flipV="1">
            <a:off x="13391274" y="-25144"/>
            <a:ext cx="0" cy="15865219"/>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5" name="Text Placeholder 14">
            <a:extLst>
              <a:ext uri="{FF2B5EF4-FFF2-40B4-BE49-F238E27FC236}">
                <a16:creationId xmlns:a16="http://schemas.microsoft.com/office/drawing/2014/main" id="{BF15B397-AED2-4581-A037-BFDA6067B0DE}"/>
              </a:ext>
            </a:extLst>
          </p:cNvPr>
          <p:cNvSpPr>
            <a:spLocks noGrp="1"/>
          </p:cNvSpPr>
          <p:nvPr>
            <p:ph type="body" sz="quarter" idx="10"/>
          </p:nvPr>
        </p:nvSpPr>
        <p:spPr>
          <a:xfrm>
            <a:off x="835547" y="8251709"/>
            <a:ext cx="3327732" cy="3227537"/>
          </a:xfrm>
        </p:spPr>
        <p:txBody>
          <a:bodyPr>
            <a:noAutofit/>
          </a:bodyPr>
          <a:lstStyle>
            <a:lvl1pPr marL="0" indent="0" algn="ctr">
              <a:buNone/>
              <a:defRPr sz="1890">
                <a:solidFill>
                  <a:schemeClr val="tx1"/>
                </a:solidFill>
              </a:defRPr>
            </a:lvl1pPr>
            <a:lvl2pPr marL="539999" indent="0" algn="ctr">
              <a:buNone/>
              <a:defRPr sz="1890">
                <a:solidFill>
                  <a:schemeClr val="tx1"/>
                </a:solidFill>
              </a:defRPr>
            </a:lvl2pPr>
            <a:lvl3pPr marL="1079998" indent="0" algn="ctr">
              <a:buNone/>
              <a:defRPr sz="1890">
                <a:solidFill>
                  <a:schemeClr val="tx1"/>
                </a:solidFill>
              </a:defRPr>
            </a:lvl3pPr>
            <a:lvl4pPr marL="1619997" indent="0" algn="ctr">
              <a:buNone/>
              <a:defRPr sz="1890">
                <a:solidFill>
                  <a:schemeClr val="tx1"/>
                </a:solidFill>
              </a:defRPr>
            </a:lvl4pPr>
            <a:lvl5pPr marL="2159996" indent="0" algn="ctr">
              <a:buNone/>
              <a:defRPr sz="1890">
                <a:solidFill>
                  <a:schemeClr val="tx1"/>
                </a:solidFill>
              </a:defRPr>
            </a:lvl5pPr>
          </a:lstStyle>
          <a:p>
            <a:pPr lvl="0"/>
            <a:r>
              <a:rPr lang="en-US"/>
              <a:t>Click to edit Master text styles</a:t>
            </a:r>
          </a:p>
        </p:txBody>
      </p:sp>
      <p:sp>
        <p:nvSpPr>
          <p:cNvPr id="17" name="Text Placeholder 14">
            <a:extLst>
              <a:ext uri="{FF2B5EF4-FFF2-40B4-BE49-F238E27FC236}">
                <a16:creationId xmlns:a16="http://schemas.microsoft.com/office/drawing/2014/main" id="{BE5C959D-57E3-43D7-A7E6-47DEA7DFB187}"/>
              </a:ext>
            </a:extLst>
          </p:cNvPr>
          <p:cNvSpPr>
            <a:spLocks noGrp="1"/>
          </p:cNvSpPr>
          <p:nvPr>
            <p:ph type="body" sz="quarter" idx="11"/>
          </p:nvPr>
        </p:nvSpPr>
        <p:spPr>
          <a:xfrm>
            <a:off x="4794061" y="8251709"/>
            <a:ext cx="3327732" cy="3227537"/>
          </a:xfrm>
        </p:spPr>
        <p:txBody>
          <a:bodyPr>
            <a:noAutofit/>
          </a:bodyPr>
          <a:lstStyle>
            <a:lvl1pPr marL="0" indent="0" algn="ctr">
              <a:buNone/>
              <a:defRPr sz="1890">
                <a:solidFill>
                  <a:schemeClr val="tx1"/>
                </a:solidFill>
              </a:defRPr>
            </a:lvl1pPr>
            <a:lvl2pPr marL="539999" indent="0" algn="ctr">
              <a:buNone/>
              <a:defRPr sz="1890">
                <a:solidFill>
                  <a:schemeClr val="tx1"/>
                </a:solidFill>
              </a:defRPr>
            </a:lvl2pPr>
            <a:lvl3pPr marL="1079998" indent="0" algn="ctr">
              <a:buNone/>
              <a:defRPr sz="1890">
                <a:solidFill>
                  <a:schemeClr val="tx1"/>
                </a:solidFill>
              </a:defRPr>
            </a:lvl3pPr>
            <a:lvl4pPr marL="1619997" indent="0" algn="ctr">
              <a:buNone/>
              <a:defRPr sz="1890">
                <a:solidFill>
                  <a:schemeClr val="tx1"/>
                </a:solidFill>
              </a:defRPr>
            </a:lvl4pPr>
            <a:lvl5pPr marL="2159996" indent="0" algn="ctr">
              <a:buNone/>
              <a:defRPr sz="1890">
                <a:solidFill>
                  <a:schemeClr val="tx1"/>
                </a:solidFill>
              </a:defRPr>
            </a:lvl5pPr>
          </a:lstStyle>
          <a:p>
            <a:pPr lvl="0"/>
            <a:r>
              <a:rPr lang="en-US"/>
              <a:t>Click to edit Master text styles</a:t>
            </a:r>
          </a:p>
        </p:txBody>
      </p:sp>
      <p:sp>
        <p:nvSpPr>
          <p:cNvPr id="19" name="Text Placeholder 14">
            <a:extLst>
              <a:ext uri="{FF2B5EF4-FFF2-40B4-BE49-F238E27FC236}">
                <a16:creationId xmlns:a16="http://schemas.microsoft.com/office/drawing/2014/main" id="{D7989A0D-1E97-43B5-A89B-A66711C0BEE9}"/>
              </a:ext>
            </a:extLst>
          </p:cNvPr>
          <p:cNvSpPr>
            <a:spLocks noGrp="1"/>
          </p:cNvSpPr>
          <p:nvPr>
            <p:ph type="body" sz="quarter" idx="12"/>
          </p:nvPr>
        </p:nvSpPr>
        <p:spPr>
          <a:xfrm>
            <a:off x="8800664" y="8251709"/>
            <a:ext cx="3327732" cy="3227537"/>
          </a:xfrm>
        </p:spPr>
        <p:txBody>
          <a:bodyPr>
            <a:noAutofit/>
          </a:bodyPr>
          <a:lstStyle>
            <a:lvl1pPr marL="0" indent="0" algn="ctr">
              <a:buNone/>
              <a:defRPr sz="1890">
                <a:solidFill>
                  <a:schemeClr val="tx1"/>
                </a:solidFill>
              </a:defRPr>
            </a:lvl1pPr>
            <a:lvl2pPr marL="539999" indent="0" algn="ctr">
              <a:buNone/>
              <a:defRPr sz="1890">
                <a:solidFill>
                  <a:schemeClr val="tx1"/>
                </a:solidFill>
              </a:defRPr>
            </a:lvl2pPr>
            <a:lvl3pPr marL="1079998" indent="0" algn="ctr">
              <a:buNone/>
              <a:defRPr sz="1890">
                <a:solidFill>
                  <a:schemeClr val="tx1"/>
                </a:solidFill>
              </a:defRPr>
            </a:lvl3pPr>
            <a:lvl4pPr marL="1619997" indent="0" algn="ctr">
              <a:buNone/>
              <a:defRPr sz="1890">
                <a:solidFill>
                  <a:schemeClr val="tx1"/>
                </a:solidFill>
              </a:defRPr>
            </a:lvl4pPr>
            <a:lvl5pPr marL="2159996" indent="0" algn="ctr">
              <a:buNone/>
              <a:defRPr sz="1890">
                <a:solidFill>
                  <a:schemeClr val="tx1"/>
                </a:solidFill>
              </a:defRPr>
            </a:lvl5pPr>
          </a:lstStyle>
          <a:p>
            <a:pPr lvl="0"/>
            <a:r>
              <a:rPr lang="en-US"/>
              <a:t>Click to edit Master text styles</a:t>
            </a:r>
          </a:p>
        </p:txBody>
      </p:sp>
      <p:pic>
        <p:nvPicPr>
          <p:cNvPr id="8" name="image1-small.png">
            <a:extLst>
              <a:ext uri="{FF2B5EF4-FFF2-40B4-BE49-F238E27FC236}">
                <a16:creationId xmlns:a16="http://schemas.microsoft.com/office/drawing/2014/main" id="{C43103F8-A24F-41E2-BAA7-BE4826F81506}"/>
              </a:ext>
            </a:extLst>
          </p:cNvPr>
          <p:cNvPicPr>
            <a:picLocks noChangeAspect="1"/>
          </p:cNvPicPr>
          <p:nvPr/>
        </p:nvPicPr>
        <p:blipFill>
          <a:blip r:embed="rId2"/>
          <a:stretch>
            <a:fillRect/>
          </a:stretch>
        </p:blipFill>
        <p:spPr>
          <a:xfrm>
            <a:off x="188781" y="13091970"/>
            <a:ext cx="2213922" cy="2405225"/>
          </a:xfrm>
          <a:prstGeom prst="rect">
            <a:avLst/>
          </a:prstGeom>
          <a:ln w="12700">
            <a:miter lim="400000"/>
          </a:ln>
        </p:spPr>
      </p:pic>
      <p:sp>
        <p:nvSpPr>
          <p:cNvPr id="9" name="Shape 4">
            <a:extLst>
              <a:ext uri="{FF2B5EF4-FFF2-40B4-BE49-F238E27FC236}">
                <a16:creationId xmlns:a16="http://schemas.microsoft.com/office/drawing/2014/main" id="{BB22E461-07F9-48A8-9ACC-62CCCE8AF623}"/>
              </a:ext>
            </a:extLst>
          </p:cNvPr>
          <p:cNvSpPr>
            <a:spLocks noGrp="1"/>
          </p:cNvSpPr>
          <p:nvPr>
            <p:ph type="sldNum" sz="quarter" idx="2"/>
          </p:nvPr>
        </p:nvSpPr>
        <p:spPr>
          <a:xfrm>
            <a:off x="13880253" y="14921814"/>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cxnSp>
        <p:nvCxnSpPr>
          <p:cNvPr id="11" name="Straight Connector 10">
            <a:extLst>
              <a:ext uri="{FF2B5EF4-FFF2-40B4-BE49-F238E27FC236}">
                <a16:creationId xmlns:a16="http://schemas.microsoft.com/office/drawing/2014/main" id="{8B271B82-0EF7-43BB-8490-A42C62F7B9B5}"/>
              </a:ext>
            </a:extLst>
          </p:cNvPr>
          <p:cNvCxnSpPr>
            <a:cxnSpLocks/>
          </p:cNvCxnSpPr>
          <p:nvPr/>
        </p:nvCxnSpPr>
        <p:spPr>
          <a:xfrm>
            <a:off x="-131078" y="2908204"/>
            <a:ext cx="14531291" cy="0"/>
          </a:xfrm>
          <a:prstGeom prst="line">
            <a:avLst/>
          </a:prstGeom>
          <a:noFill/>
          <a:ln w="19050" cap="flat">
            <a:gradFill flip="none" rotWithShape="1">
              <a:gsLst>
                <a:gs pos="92000">
                  <a:srgbClr val="26417E"/>
                </a:gs>
                <a:gs pos="0">
                  <a:srgbClr val="1DCDBD"/>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972DF75A-870B-9BA8-B156-6A97431AF248}"/>
              </a:ext>
            </a:extLst>
          </p:cNvPr>
          <p:cNvSpPr/>
          <p:nvPr/>
        </p:nvSpPr>
        <p:spPr>
          <a:xfrm>
            <a:off x="0" y="-25145"/>
            <a:ext cx="13391266" cy="1586521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3" name="Straight Connector 12">
            <a:extLst>
              <a:ext uri="{FF2B5EF4-FFF2-40B4-BE49-F238E27FC236}">
                <a16:creationId xmlns:a16="http://schemas.microsoft.com/office/drawing/2014/main" id="{A5FCE9C2-194F-E0E1-98AC-BC5CD172B288}"/>
              </a:ext>
            </a:extLst>
          </p:cNvPr>
          <p:cNvCxnSpPr>
            <a:cxnSpLocks/>
          </p:cNvCxnSpPr>
          <p:nvPr/>
        </p:nvCxnSpPr>
        <p:spPr>
          <a:xfrm flipV="1">
            <a:off x="13391274" y="-25144"/>
            <a:ext cx="0" cy="15865219"/>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16" name="image1-small.png">
            <a:extLst>
              <a:ext uri="{FF2B5EF4-FFF2-40B4-BE49-F238E27FC236}">
                <a16:creationId xmlns:a16="http://schemas.microsoft.com/office/drawing/2014/main" id="{33DC8A8D-F212-AC8C-7028-E8D8F31F2A3E}"/>
              </a:ext>
            </a:extLst>
          </p:cNvPr>
          <p:cNvPicPr>
            <a:picLocks noChangeAspect="1"/>
          </p:cNvPicPr>
          <p:nvPr/>
        </p:nvPicPr>
        <p:blipFill>
          <a:blip r:embed="rId2"/>
          <a:stretch>
            <a:fillRect/>
          </a:stretch>
        </p:blipFill>
        <p:spPr>
          <a:xfrm>
            <a:off x="188781" y="13091970"/>
            <a:ext cx="2213922" cy="2405225"/>
          </a:xfrm>
          <a:prstGeom prst="rect">
            <a:avLst/>
          </a:prstGeom>
          <a:ln w="12700">
            <a:miter lim="400000"/>
          </a:ln>
        </p:spPr>
      </p:pic>
      <p:cxnSp>
        <p:nvCxnSpPr>
          <p:cNvPr id="20" name="Straight Connector 19">
            <a:extLst>
              <a:ext uri="{FF2B5EF4-FFF2-40B4-BE49-F238E27FC236}">
                <a16:creationId xmlns:a16="http://schemas.microsoft.com/office/drawing/2014/main" id="{CEEE1AA8-C07A-2294-A376-A03EC933E6E5}"/>
              </a:ext>
            </a:extLst>
          </p:cNvPr>
          <p:cNvCxnSpPr>
            <a:cxnSpLocks/>
          </p:cNvCxnSpPr>
          <p:nvPr/>
        </p:nvCxnSpPr>
        <p:spPr>
          <a:xfrm>
            <a:off x="-131078" y="2908204"/>
            <a:ext cx="14531291" cy="0"/>
          </a:xfrm>
          <a:prstGeom prst="line">
            <a:avLst/>
          </a:prstGeom>
          <a:noFill/>
          <a:ln w="19050" cap="flat">
            <a:gradFill flip="none" rotWithShape="1">
              <a:gsLst>
                <a:gs pos="92000">
                  <a:srgbClr val="26417E"/>
                </a:gs>
                <a:gs pos="0">
                  <a:srgbClr val="1DCDBD"/>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9648661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Text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C00D2E-2CDA-459B-9BF8-2B1C971D8700}"/>
              </a:ext>
            </a:extLst>
          </p:cNvPr>
          <p:cNvSpPr/>
          <p:nvPr/>
        </p:nvSpPr>
        <p:spPr>
          <a:xfrm>
            <a:off x="553974" y="8270847"/>
            <a:ext cx="13846239" cy="43619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8" name="Connector: Elbow 7">
            <a:extLst>
              <a:ext uri="{FF2B5EF4-FFF2-40B4-BE49-F238E27FC236}">
                <a16:creationId xmlns:a16="http://schemas.microsoft.com/office/drawing/2014/main" id="{C8957541-E8AB-41F2-B171-0BCD6DFCE31D}"/>
              </a:ext>
            </a:extLst>
          </p:cNvPr>
          <p:cNvCxnSpPr>
            <a:cxnSpLocks/>
          </p:cNvCxnSpPr>
          <p:nvPr/>
        </p:nvCxnSpPr>
        <p:spPr>
          <a:xfrm rot="5400000" flipH="1" flipV="1">
            <a:off x="-6439958" y="6374003"/>
            <a:ext cx="14576313" cy="1828304"/>
          </a:xfrm>
          <a:prstGeom prst="bentConnector3">
            <a:avLst>
              <a:gd name="adj1" fmla="val -858"/>
            </a:avLst>
          </a:prstGeom>
          <a:noFill/>
          <a:ln w="19050" cap="flat">
            <a:gradFill flip="none" rotWithShape="1">
              <a:gsLst>
                <a:gs pos="0">
                  <a:schemeClr val="accent6"/>
                </a:gs>
                <a:gs pos="93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0" name="Rectangle 9">
            <a:extLst>
              <a:ext uri="{FF2B5EF4-FFF2-40B4-BE49-F238E27FC236}">
                <a16:creationId xmlns:a16="http://schemas.microsoft.com/office/drawing/2014/main" id="{CE6DE380-DF7D-48C5-B91E-9132488365C1}"/>
              </a:ext>
            </a:extLst>
          </p:cNvPr>
          <p:cNvSpPr/>
          <p:nvPr/>
        </p:nvSpPr>
        <p:spPr>
          <a:xfrm>
            <a:off x="931005" y="4334404"/>
            <a:ext cx="425203"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1" name="Rectangle 10">
            <a:extLst>
              <a:ext uri="{FF2B5EF4-FFF2-40B4-BE49-F238E27FC236}">
                <a16:creationId xmlns:a16="http://schemas.microsoft.com/office/drawing/2014/main" id="{7C68CA7D-0A0C-436A-81EF-E015310A3567}"/>
              </a:ext>
            </a:extLst>
          </p:cNvPr>
          <p:cNvSpPr/>
          <p:nvPr/>
        </p:nvSpPr>
        <p:spPr>
          <a:xfrm>
            <a:off x="931005" y="7462498"/>
            <a:ext cx="425203"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2" name="Rectangle 11">
            <a:extLst>
              <a:ext uri="{FF2B5EF4-FFF2-40B4-BE49-F238E27FC236}">
                <a16:creationId xmlns:a16="http://schemas.microsoft.com/office/drawing/2014/main" id="{4157163E-4B82-4A93-A250-0097FC9F1774}"/>
              </a:ext>
            </a:extLst>
          </p:cNvPr>
          <p:cNvSpPr/>
          <p:nvPr/>
        </p:nvSpPr>
        <p:spPr>
          <a:xfrm>
            <a:off x="931005" y="10590591"/>
            <a:ext cx="425203"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2" name="Title 1">
            <a:extLst>
              <a:ext uri="{FF2B5EF4-FFF2-40B4-BE49-F238E27FC236}">
                <a16:creationId xmlns:a16="http://schemas.microsoft.com/office/drawing/2014/main" id="{4EE1503F-7748-411B-B451-F167AFE645C1}"/>
              </a:ext>
            </a:extLst>
          </p:cNvPr>
          <p:cNvSpPr>
            <a:spLocks noGrp="1"/>
          </p:cNvSpPr>
          <p:nvPr>
            <p:ph type="title" hasCustomPrompt="1"/>
          </p:nvPr>
        </p:nvSpPr>
        <p:spPr>
          <a:xfrm>
            <a:off x="2097962" y="1741045"/>
            <a:ext cx="11312237" cy="1791744"/>
          </a:xfrm>
        </p:spPr>
        <p:txBody>
          <a:bodyPr>
            <a:normAutofit/>
          </a:bodyPr>
          <a:lstStyle>
            <a:lvl1pPr>
              <a:defRPr sz="2835">
                <a:latin typeface="+mj-lt"/>
              </a:defRPr>
            </a:lvl1pPr>
          </a:lstStyle>
          <a:p>
            <a:r>
              <a:rPr lang="en-US"/>
              <a:t>CLICK TO EDIT MASTER TITLE STYLE</a:t>
            </a:r>
            <a:endParaRPr lang="en-GB"/>
          </a:p>
        </p:txBody>
      </p:sp>
      <p:sp>
        <p:nvSpPr>
          <p:cNvPr id="20" name="Text Placeholder 19">
            <a:extLst>
              <a:ext uri="{FF2B5EF4-FFF2-40B4-BE49-F238E27FC236}">
                <a16:creationId xmlns:a16="http://schemas.microsoft.com/office/drawing/2014/main" id="{2EB2DC49-172D-46A3-944B-0AB280FF256B}"/>
              </a:ext>
            </a:extLst>
          </p:cNvPr>
          <p:cNvSpPr>
            <a:spLocks noGrp="1"/>
          </p:cNvSpPr>
          <p:nvPr>
            <p:ph type="body" sz="quarter" idx="10"/>
          </p:nvPr>
        </p:nvSpPr>
        <p:spPr>
          <a:xfrm>
            <a:off x="2122531" y="4136020"/>
            <a:ext cx="11312237" cy="2734083"/>
          </a:xfrm>
        </p:spPr>
        <p:txBody>
          <a:bodyPr>
            <a:no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p:txBody>
      </p:sp>
      <p:sp>
        <p:nvSpPr>
          <p:cNvPr id="24" name="Text Placeholder 19">
            <a:extLst>
              <a:ext uri="{FF2B5EF4-FFF2-40B4-BE49-F238E27FC236}">
                <a16:creationId xmlns:a16="http://schemas.microsoft.com/office/drawing/2014/main" id="{7CD887E2-92FB-4D1B-B0BE-DB74511CDC4B}"/>
              </a:ext>
            </a:extLst>
          </p:cNvPr>
          <p:cNvSpPr>
            <a:spLocks noGrp="1"/>
          </p:cNvSpPr>
          <p:nvPr>
            <p:ph type="body" sz="quarter" idx="11"/>
          </p:nvPr>
        </p:nvSpPr>
        <p:spPr>
          <a:xfrm>
            <a:off x="2122531" y="7264845"/>
            <a:ext cx="11312237" cy="2734083"/>
          </a:xfrm>
        </p:spPr>
        <p:txBody>
          <a:bodyPr>
            <a:no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p:txBody>
      </p:sp>
      <p:sp>
        <p:nvSpPr>
          <p:cNvPr id="25" name="Text Placeholder 19">
            <a:extLst>
              <a:ext uri="{FF2B5EF4-FFF2-40B4-BE49-F238E27FC236}">
                <a16:creationId xmlns:a16="http://schemas.microsoft.com/office/drawing/2014/main" id="{C74F4D98-779D-4E71-8BA7-66D449462352}"/>
              </a:ext>
            </a:extLst>
          </p:cNvPr>
          <p:cNvSpPr>
            <a:spLocks noGrp="1"/>
          </p:cNvSpPr>
          <p:nvPr>
            <p:ph type="body" sz="quarter" idx="12"/>
          </p:nvPr>
        </p:nvSpPr>
        <p:spPr>
          <a:xfrm>
            <a:off x="2122531" y="10393671"/>
            <a:ext cx="11312237" cy="2734083"/>
          </a:xfrm>
        </p:spPr>
        <p:txBody>
          <a:bodyPr>
            <a:no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1685BEF4-5D1A-8578-8D53-FE410D47991B}"/>
              </a:ext>
            </a:extLst>
          </p:cNvPr>
          <p:cNvSpPr/>
          <p:nvPr/>
        </p:nvSpPr>
        <p:spPr>
          <a:xfrm>
            <a:off x="553974" y="8270847"/>
            <a:ext cx="13846239" cy="43619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4" name="Connector: Elbow 13">
            <a:extLst>
              <a:ext uri="{FF2B5EF4-FFF2-40B4-BE49-F238E27FC236}">
                <a16:creationId xmlns:a16="http://schemas.microsoft.com/office/drawing/2014/main" id="{9C618EB4-7369-342F-B429-C00BFC050CCE}"/>
              </a:ext>
            </a:extLst>
          </p:cNvPr>
          <p:cNvCxnSpPr>
            <a:cxnSpLocks/>
          </p:cNvCxnSpPr>
          <p:nvPr/>
        </p:nvCxnSpPr>
        <p:spPr>
          <a:xfrm rot="5400000" flipH="1" flipV="1">
            <a:off x="-6439958" y="6374003"/>
            <a:ext cx="14576313" cy="1828304"/>
          </a:xfrm>
          <a:prstGeom prst="bentConnector3">
            <a:avLst>
              <a:gd name="adj1" fmla="val -858"/>
            </a:avLst>
          </a:prstGeom>
          <a:noFill/>
          <a:ln w="19050" cap="flat">
            <a:gradFill flip="none" rotWithShape="1">
              <a:gsLst>
                <a:gs pos="0">
                  <a:schemeClr val="accent6"/>
                </a:gs>
                <a:gs pos="93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72982EDD-1CD3-5C68-F4C2-4EE58959640D}"/>
              </a:ext>
            </a:extLst>
          </p:cNvPr>
          <p:cNvSpPr/>
          <p:nvPr/>
        </p:nvSpPr>
        <p:spPr>
          <a:xfrm>
            <a:off x="931005" y="4334404"/>
            <a:ext cx="425203"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6" name="Rectangle 15">
            <a:extLst>
              <a:ext uri="{FF2B5EF4-FFF2-40B4-BE49-F238E27FC236}">
                <a16:creationId xmlns:a16="http://schemas.microsoft.com/office/drawing/2014/main" id="{7A3B98CC-553D-9094-240D-331684161DBB}"/>
              </a:ext>
            </a:extLst>
          </p:cNvPr>
          <p:cNvSpPr/>
          <p:nvPr/>
        </p:nvSpPr>
        <p:spPr>
          <a:xfrm>
            <a:off x="931005" y="7462498"/>
            <a:ext cx="425203"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7" name="Rectangle 16">
            <a:extLst>
              <a:ext uri="{FF2B5EF4-FFF2-40B4-BE49-F238E27FC236}">
                <a16:creationId xmlns:a16="http://schemas.microsoft.com/office/drawing/2014/main" id="{E9080819-77F0-F4FC-44A9-6052A076336F}"/>
              </a:ext>
            </a:extLst>
          </p:cNvPr>
          <p:cNvSpPr/>
          <p:nvPr/>
        </p:nvSpPr>
        <p:spPr>
          <a:xfrm>
            <a:off x="931005" y="10590591"/>
            <a:ext cx="425203"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340931283"/>
      </p:ext>
    </p:extLst>
  </p:cSld>
  <p:clrMapOvr>
    <a:overrideClrMapping bg1="lt1" tx1="dk1" bg2="lt2" tx2="dk2" accent1="accent1" accent2="accent2" accent3="accent3" accent4="accent4" accent5="accent5" accent6="accent6" hlink="hlink" folHlink="folHlink"/>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Text 4">
    <p:spTree>
      <p:nvGrpSpPr>
        <p:cNvPr id="1" name=""/>
        <p:cNvGrpSpPr/>
        <p:nvPr/>
      </p:nvGrpSpPr>
      <p:grpSpPr>
        <a:xfrm>
          <a:off x="0" y="0"/>
          <a:ext cx="0" cy="0"/>
          <a:chOff x="0" y="0"/>
          <a:chExt cx="0" cy="0"/>
        </a:xfrm>
      </p:grpSpPr>
      <p:pic>
        <p:nvPicPr>
          <p:cNvPr id="23" name="image7.png">
            <a:extLst>
              <a:ext uri="{FF2B5EF4-FFF2-40B4-BE49-F238E27FC236}">
                <a16:creationId xmlns:a16="http://schemas.microsoft.com/office/drawing/2014/main" id="{9994B493-A192-4B69-B33A-9DDEF40172C6}"/>
              </a:ext>
            </a:extLst>
          </p:cNvPr>
          <p:cNvPicPr>
            <a:picLocks noChangeAspect="1"/>
          </p:cNvPicPr>
          <p:nvPr/>
        </p:nvPicPr>
        <p:blipFill>
          <a:blip r:embed="rId2"/>
          <a:stretch>
            <a:fillRect/>
          </a:stretch>
        </p:blipFill>
        <p:spPr>
          <a:xfrm>
            <a:off x="11847630" y="936944"/>
            <a:ext cx="1844842" cy="1074125"/>
          </a:xfrm>
          <a:prstGeom prst="rect">
            <a:avLst/>
          </a:prstGeom>
          <a:ln w="12700">
            <a:miter lim="400000"/>
          </a:ln>
        </p:spPr>
      </p:pic>
      <p:sp>
        <p:nvSpPr>
          <p:cNvPr id="8" name="Shape 4">
            <a:extLst>
              <a:ext uri="{FF2B5EF4-FFF2-40B4-BE49-F238E27FC236}">
                <a16:creationId xmlns:a16="http://schemas.microsoft.com/office/drawing/2014/main" id="{B2B52EFB-6036-4AAC-81BA-2C734CE28F60}"/>
              </a:ext>
            </a:extLst>
          </p:cNvPr>
          <p:cNvSpPr>
            <a:spLocks noGrp="1"/>
          </p:cNvSpPr>
          <p:nvPr>
            <p:ph type="sldNum" sz="quarter" idx="2"/>
          </p:nvPr>
        </p:nvSpPr>
        <p:spPr>
          <a:xfrm>
            <a:off x="13801088" y="14835610"/>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sp>
        <p:nvSpPr>
          <p:cNvPr id="4" name="Rectangle 3">
            <a:extLst>
              <a:ext uri="{FF2B5EF4-FFF2-40B4-BE49-F238E27FC236}">
                <a16:creationId xmlns:a16="http://schemas.microsoft.com/office/drawing/2014/main" id="{9015BB08-A0C0-4A84-9E18-12514156CFFA}"/>
              </a:ext>
            </a:extLst>
          </p:cNvPr>
          <p:cNvSpPr/>
          <p:nvPr/>
        </p:nvSpPr>
        <p:spPr>
          <a:xfrm>
            <a:off x="440007" y="7267458"/>
            <a:ext cx="13960207" cy="43619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6" name="Title 1">
            <a:extLst>
              <a:ext uri="{FF2B5EF4-FFF2-40B4-BE49-F238E27FC236}">
                <a16:creationId xmlns:a16="http://schemas.microsoft.com/office/drawing/2014/main" id="{CD6C1F7A-99EF-454D-94A6-D65938BA842B}"/>
              </a:ext>
            </a:extLst>
          </p:cNvPr>
          <p:cNvSpPr>
            <a:spLocks noGrp="1"/>
          </p:cNvSpPr>
          <p:nvPr>
            <p:ph type="title" hasCustomPrompt="1"/>
          </p:nvPr>
        </p:nvSpPr>
        <p:spPr>
          <a:xfrm>
            <a:off x="1142087" y="1037045"/>
            <a:ext cx="10342653" cy="1354139"/>
          </a:xfrm>
        </p:spPr>
        <p:txBody>
          <a:bodyPr>
            <a:normAutofit/>
          </a:bodyPr>
          <a:lstStyle>
            <a:lvl1pPr>
              <a:defRPr sz="2835">
                <a:latin typeface="+mj-lt"/>
              </a:defRPr>
            </a:lvl1pPr>
          </a:lstStyle>
          <a:p>
            <a:r>
              <a:rPr lang="en-US"/>
              <a:t>CLICK TO EDIT MASTER TITLE STYLE</a:t>
            </a:r>
            <a:endParaRPr lang="en-GB"/>
          </a:p>
        </p:txBody>
      </p:sp>
      <p:sp>
        <p:nvSpPr>
          <p:cNvPr id="7" name="Text Placeholder 19">
            <a:extLst>
              <a:ext uri="{FF2B5EF4-FFF2-40B4-BE49-F238E27FC236}">
                <a16:creationId xmlns:a16="http://schemas.microsoft.com/office/drawing/2014/main" id="{8276F1F3-826B-49DA-971B-E7701AE6E916}"/>
              </a:ext>
            </a:extLst>
          </p:cNvPr>
          <p:cNvSpPr>
            <a:spLocks noGrp="1"/>
          </p:cNvSpPr>
          <p:nvPr>
            <p:ph type="body" sz="quarter" idx="10"/>
          </p:nvPr>
        </p:nvSpPr>
        <p:spPr>
          <a:xfrm>
            <a:off x="1166657" y="3432018"/>
            <a:ext cx="10342653" cy="2734083"/>
          </a:xfrm>
        </p:spPr>
        <p:txBody>
          <a:bodyPr>
            <a:no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p:txBody>
      </p:sp>
      <p:cxnSp>
        <p:nvCxnSpPr>
          <p:cNvPr id="11" name="Straight Connector 10">
            <a:extLst>
              <a:ext uri="{FF2B5EF4-FFF2-40B4-BE49-F238E27FC236}">
                <a16:creationId xmlns:a16="http://schemas.microsoft.com/office/drawing/2014/main" id="{DA4628A9-D509-46DF-95C3-3ECE2224DAE9}"/>
              </a:ext>
            </a:extLst>
          </p:cNvPr>
          <p:cNvCxnSpPr>
            <a:cxnSpLocks/>
          </p:cNvCxnSpPr>
          <p:nvPr/>
        </p:nvCxnSpPr>
        <p:spPr>
          <a:xfrm flipV="1">
            <a:off x="1033385" y="2391186"/>
            <a:ext cx="0" cy="13448889"/>
          </a:xfrm>
          <a:prstGeom prst="line">
            <a:avLst/>
          </a:prstGeom>
          <a:noFill/>
          <a:ln w="19050" cap="flat">
            <a:gradFill flip="none" rotWithShape="1">
              <a:gsLst>
                <a:gs pos="0">
                  <a:srgbClr val="1DCDBD"/>
                </a:gs>
                <a:gs pos="100000">
                  <a:schemeClr val="accent6"/>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9A3DC971-1D98-453B-AF0E-89E0799952A5}"/>
              </a:ext>
            </a:extLst>
          </p:cNvPr>
          <p:cNvCxnSpPr>
            <a:cxnSpLocks/>
          </p:cNvCxnSpPr>
          <p:nvPr/>
        </p:nvCxnSpPr>
        <p:spPr>
          <a:xfrm flipH="1">
            <a:off x="0" y="2391186"/>
            <a:ext cx="5567669" cy="0"/>
          </a:xfrm>
          <a:prstGeom prst="line">
            <a:avLst/>
          </a:prstGeom>
          <a:noFill/>
          <a:ln w="19050" cap="flat">
            <a:gradFill flip="none" rotWithShape="1">
              <a:gsLst>
                <a:gs pos="0">
                  <a:srgbClr val="1DCDBD"/>
                </a:gs>
                <a:gs pos="100000">
                  <a:schemeClr val="accent6"/>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8" name="Rectangle 17">
            <a:extLst>
              <a:ext uri="{FF2B5EF4-FFF2-40B4-BE49-F238E27FC236}">
                <a16:creationId xmlns:a16="http://schemas.microsoft.com/office/drawing/2014/main" id="{00357383-373B-4FCB-A93D-074A339A6735}"/>
              </a:ext>
            </a:extLst>
          </p:cNvPr>
          <p:cNvSpPr/>
          <p:nvPr/>
        </p:nvSpPr>
        <p:spPr>
          <a:xfrm>
            <a:off x="525929" y="2798171"/>
            <a:ext cx="425203" cy="436196"/>
          </a:xfrm>
          <a:prstGeom prst="rect">
            <a:avLst/>
          </a:prstGeom>
          <a:solidFill>
            <a:srgbClr val="FFFFFF"/>
          </a:solidFill>
          <a:ln w="12700" cap="flat">
            <a:gradFill flip="none" rotWithShape="1">
              <a:gsLst>
                <a:gs pos="7000">
                  <a:schemeClr val="accent1"/>
                </a:gs>
                <a:gs pos="100000">
                  <a:schemeClr val="accent6"/>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126" b="0" i="0" u="none" strike="noStrike" cap="none" spc="0" normalizeH="0" baseline="0">
                <a:ln>
                  <a:noFill/>
                </a:ln>
                <a:solidFill>
                  <a:srgbClr val="000000"/>
                </a:solidFill>
                <a:effectLst/>
                <a:uFillTx/>
                <a:latin typeface="+mn-lt"/>
                <a:ea typeface="+mn-ea"/>
                <a:cs typeface="+mn-cs"/>
                <a:sym typeface="Calibri"/>
              </a:rPr>
              <a:t>     </a:t>
            </a:r>
          </a:p>
        </p:txBody>
      </p:sp>
      <p:pic>
        <p:nvPicPr>
          <p:cNvPr id="10" name="image7.png">
            <a:extLst>
              <a:ext uri="{FF2B5EF4-FFF2-40B4-BE49-F238E27FC236}">
                <a16:creationId xmlns:a16="http://schemas.microsoft.com/office/drawing/2014/main" id="{6D7963D7-4C17-FC16-1DD0-5340E0DC767C}"/>
              </a:ext>
            </a:extLst>
          </p:cNvPr>
          <p:cNvPicPr>
            <a:picLocks noChangeAspect="1"/>
          </p:cNvPicPr>
          <p:nvPr/>
        </p:nvPicPr>
        <p:blipFill>
          <a:blip r:embed="rId2"/>
          <a:stretch>
            <a:fillRect/>
          </a:stretch>
        </p:blipFill>
        <p:spPr>
          <a:xfrm>
            <a:off x="11847630" y="936944"/>
            <a:ext cx="1844842" cy="1074125"/>
          </a:xfrm>
          <a:prstGeom prst="rect">
            <a:avLst/>
          </a:prstGeom>
          <a:ln w="12700">
            <a:miter lim="400000"/>
          </a:ln>
        </p:spPr>
      </p:pic>
      <p:sp>
        <p:nvSpPr>
          <p:cNvPr id="12" name="Rectangle 11">
            <a:extLst>
              <a:ext uri="{FF2B5EF4-FFF2-40B4-BE49-F238E27FC236}">
                <a16:creationId xmlns:a16="http://schemas.microsoft.com/office/drawing/2014/main" id="{2B8EA786-7EB4-CE20-9677-ED66720AEBC0}"/>
              </a:ext>
            </a:extLst>
          </p:cNvPr>
          <p:cNvSpPr/>
          <p:nvPr/>
        </p:nvSpPr>
        <p:spPr>
          <a:xfrm>
            <a:off x="440007" y="7267458"/>
            <a:ext cx="13960207" cy="43619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3" name="Straight Connector 12">
            <a:extLst>
              <a:ext uri="{FF2B5EF4-FFF2-40B4-BE49-F238E27FC236}">
                <a16:creationId xmlns:a16="http://schemas.microsoft.com/office/drawing/2014/main" id="{463421A9-1875-9964-2C4D-BE5E0CC7ECF6}"/>
              </a:ext>
            </a:extLst>
          </p:cNvPr>
          <p:cNvCxnSpPr>
            <a:cxnSpLocks/>
          </p:cNvCxnSpPr>
          <p:nvPr/>
        </p:nvCxnSpPr>
        <p:spPr>
          <a:xfrm flipV="1">
            <a:off x="1033385" y="2391186"/>
            <a:ext cx="0" cy="13448889"/>
          </a:xfrm>
          <a:prstGeom prst="line">
            <a:avLst/>
          </a:prstGeom>
          <a:noFill/>
          <a:ln w="19050" cap="flat">
            <a:gradFill flip="none" rotWithShape="1">
              <a:gsLst>
                <a:gs pos="0">
                  <a:srgbClr val="1DCDBD"/>
                </a:gs>
                <a:gs pos="100000">
                  <a:schemeClr val="accent6"/>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2F918587-85B6-B042-B99F-F3EF18238048}"/>
              </a:ext>
            </a:extLst>
          </p:cNvPr>
          <p:cNvCxnSpPr>
            <a:cxnSpLocks/>
          </p:cNvCxnSpPr>
          <p:nvPr/>
        </p:nvCxnSpPr>
        <p:spPr>
          <a:xfrm flipH="1">
            <a:off x="0" y="2391186"/>
            <a:ext cx="5567669" cy="0"/>
          </a:xfrm>
          <a:prstGeom prst="line">
            <a:avLst/>
          </a:prstGeom>
          <a:noFill/>
          <a:ln w="19050" cap="flat">
            <a:gradFill flip="none" rotWithShape="1">
              <a:gsLst>
                <a:gs pos="0">
                  <a:srgbClr val="1DCDBD"/>
                </a:gs>
                <a:gs pos="100000">
                  <a:schemeClr val="accent6"/>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6" name="Rectangle 15">
            <a:extLst>
              <a:ext uri="{FF2B5EF4-FFF2-40B4-BE49-F238E27FC236}">
                <a16:creationId xmlns:a16="http://schemas.microsoft.com/office/drawing/2014/main" id="{877EE7BE-FE21-55A1-0EF2-301FB516A70E}"/>
              </a:ext>
            </a:extLst>
          </p:cNvPr>
          <p:cNvSpPr/>
          <p:nvPr/>
        </p:nvSpPr>
        <p:spPr>
          <a:xfrm>
            <a:off x="525929" y="2798171"/>
            <a:ext cx="425203" cy="436196"/>
          </a:xfrm>
          <a:prstGeom prst="rect">
            <a:avLst/>
          </a:prstGeom>
          <a:solidFill>
            <a:srgbClr val="FFFFFF"/>
          </a:solidFill>
          <a:ln w="12700" cap="flat">
            <a:gradFill flip="none" rotWithShape="1">
              <a:gsLst>
                <a:gs pos="7000">
                  <a:schemeClr val="accent1"/>
                </a:gs>
                <a:gs pos="100000">
                  <a:schemeClr val="accent6"/>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126" b="0" i="0" u="none" strike="noStrike" cap="none" spc="0" normalizeH="0" baseline="0">
                <a:ln>
                  <a:noFill/>
                </a:ln>
                <a:solidFill>
                  <a:srgbClr val="000000"/>
                </a:solidFill>
                <a:effectLst/>
                <a:uFillTx/>
                <a:latin typeface="+mn-lt"/>
                <a:ea typeface="+mn-ea"/>
                <a:cs typeface="+mn-cs"/>
                <a:sym typeface="Calibri"/>
              </a:rPr>
              <a:t>     </a:t>
            </a:r>
          </a:p>
        </p:txBody>
      </p:sp>
    </p:spTree>
    <p:extLst>
      <p:ext uri="{BB962C8B-B14F-4D97-AF65-F5344CB8AC3E}">
        <p14:creationId xmlns:p14="http://schemas.microsoft.com/office/powerpoint/2010/main" val="71349812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7_Title Onl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FC9695-2024-4EE3-89C8-790C047F07D3}"/>
              </a:ext>
            </a:extLst>
          </p:cNvPr>
          <p:cNvSpPr/>
          <p:nvPr/>
        </p:nvSpPr>
        <p:spPr>
          <a:xfrm>
            <a:off x="772953" y="1"/>
            <a:ext cx="13627261" cy="1462762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nvGrpSpPr>
          <p:cNvPr id="18" name="Group 17">
            <a:extLst>
              <a:ext uri="{FF2B5EF4-FFF2-40B4-BE49-F238E27FC236}">
                <a16:creationId xmlns:a16="http://schemas.microsoft.com/office/drawing/2014/main" id="{A1045EE9-240B-4C60-B1EA-DFF00DD64ADC}"/>
              </a:ext>
            </a:extLst>
          </p:cNvPr>
          <p:cNvGrpSpPr/>
          <p:nvPr/>
        </p:nvGrpSpPr>
        <p:grpSpPr>
          <a:xfrm>
            <a:off x="0" y="2464607"/>
            <a:ext cx="8758930" cy="13838068"/>
            <a:chOff x="637407" y="1085850"/>
            <a:chExt cx="4157829" cy="5791200"/>
          </a:xfrm>
        </p:grpSpPr>
        <p:cxnSp>
          <p:nvCxnSpPr>
            <p:cNvPr id="19" name="Straight Connector 18">
              <a:extLst>
                <a:ext uri="{FF2B5EF4-FFF2-40B4-BE49-F238E27FC236}">
                  <a16:creationId xmlns:a16="http://schemas.microsoft.com/office/drawing/2014/main" id="{F85BEC20-372D-49BA-8FAB-C10750F5ACC6}"/>
                </a:ext>
              </a:extLst>
            </p:cNvPr>
            <p:cNvCxnSpPr>
              <a:cxnSpLocks/>
            </p:cNvCxnSpPr>
            <p:nvPr/>
          </p:nvCxnSpPr>
          <p:spPr>
            <a:xfrm flipV="1">
              <a:off x="637407" y="1093363"/>
              <a:ext cx="4157829" cy="1"/>
            </a:xfrm>
            <a:prstGeom prst="line">
              <a:avLst/>
            </a:prstGeom>
            <a:noFill/>
            <a:ln w="19050" cap="flat">
              <a:gradFill flip="none" rotWithShape="1">
                <a:gsLst>
                  <a:gs pos="0">
                    <a:schemeClr val="tx1"/>
                  </a:gs>
                  <a:gs pos="88000">
                    <a:schemeClr val="tx2"/>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24EDCF02-B7B5-4B5F-99B8-FE3E21C9CF2F}"/>
                </a:ext>
              </a:extLst>
            </p:cNvPr>
            <p:cNvCxnSpPr>
              <a:cxnSpLocks/>
            </p:cNvCxnSpPr>
            <p:nvPr/>
          </p:nvCxnSpPr>
          <p:spPr>
            <a:xfrm>
              <a:off x="1004325" y="1085850"/>
              <a:ext cx="1" cy="5791200"/>
            </a:xfrm>
            <a:prstGeom prst="line">
              <a:avLst/>
            </a:prstGeom>
            <a:noFill/>
            <a:ln w="19050" cap="flat">
              <a:gradFill flip="none" rotWithShape="1">
                <a:gsLst>
                  <a:gs pos="0">
                    <a:schemeClr val="tx1"/>
                  </a:gs>
                  <a:gs pos="100000">
                    <a:srgbClr val="209CA7"/>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grpSp>
      <p:sp>
        <p:nvSpPr>
          <p:cNvPr id="21" name="Text Placeholder 3">
            <a:extLst>
              <a:ext uri="{FF2B5EF4-FFF2-40B4-BE49-F238E27FC236}">
                <a16:creationId xmlns:a16="http://schemas.microsoft.com/office/drawing/2014/main" id="{C5311036-59F3-40A1-9DD0-7A4A964D9D40}"/>
              </a:ext>
            </a:extLst>
          </p:cNvPr>
          <p:cNvSpPr>
            <a:spLocks noGrp="1"/>
          </p:cNvSpPr>
          <p:nvPr>
            <p:ph type="body" sz="quarter" idx="10"/>
          </p:nvPr>
        </p:nvSpPr>
        <p:spPr>
          <a:xfrm>
            <a:off x="947282" y="3277266"/>
            <a:ext cx="7719489" cy="9204125"/>
          </a:xfrm>
        </p:spPr>
        <p:txBody>
          <a:bodyPr>
            <a:normAutofit/>
          </a:bodyPr>
          <a:lstStyle>
            <a:lvl1pPr>
              <a:defRPr sz="1890"/>
            </a:lvl1pPr>
            <a:lvl2pPr>
              <a:defRPr sz="1890"/>
            </a:lvl2pPr>
            <a:lvl3pPr>
              <a:defRPr sz="1890"/>
            </a:lvl3pPr>
            <a:lvl4pPr>
              <a:defRPr sz="1890"/>
            </a:lvl4pPr>
            <a:lvl5pPr>
              <a:defRPr sz="1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2">
            <a:extLst>
              <a:ext uri="{FF2B5EF4-FFF2-40B4-BE49-F238E27FC236}">
                <a16:creationId xmlns:a16="http://schemas.microsoft.com/office/drawing/2014/main" id="{9F03A954-53BF-4ABD-8F78-BD334E3109A5}"/>
              </a:ext>
            </a:extLst>
          </p:cNvPr>
          <p:cNvSpPr>
            <a:spLocks noGrp="1"/>
          </p:cNvSpPr>
          <p:nvPr>
            <p:ph type="title" hasCustomPrompt="1"/>
          </p:nvPr>
        </p:nvSpPr>
        <p:spPr>
          <a:xfrm>
            <a:off x="956621" y="373022"/>
            <a:ext cx="7894468" cy="2514544"/>
          </a:xfrm>
        </p:spPr>
        <p:txBody>
          <a:bodyPr>
            <a:normAutofit/>
          </a:bodyPr>
          <a:lstStyle>
            <a:lvl1pPr>
              <a:defRPr sz="2835">
                <a:latin typeface="+mj-lt"/>
              </a:defRPr>
            </a:lvl1pPr>
          </a:lstStyle>
          <a:p>
            <a:r>
              <a:rPr lang="en-US"/>
              <a:t>CLICK TO EDIT MASTER TITLE STYLE</a:t>
            </a:r>
            <a:endParaRPr lang="en-GB"/>
          </a:p>
        </p:txBody>
      </p:sp>
      <p:sp>
        <p:nvSpPr>
          <p:cNvPr id="8" name="Rectangle 7">
            <a:extLst>
              <a:ext uri="{FF2B5EF4-FFF2-40B4-BE49-F238E27FC236}">
                <a16:creationId xmlns:a16="http://schemas.microsoft.com/office/drawing/2014/main" id="{9F6EE58C-8F68-4FE8-8053-91567AD4A7E4}"/>
              </a:ext>
            </a:extLst>
          </p:cNvPr>
          <p:cNvSpPr/>
          <p:nvPr/>
        </p:nvSpPr>
        <p:spPr>
          <a:xfrm>
            <a:off x="217643" y="3059167"/>
            <a:ext cx="425203" cy="436196"/>
          </a:xfrm>
          <a:prstGeom prst="rect">
            <a:avLst/>
          </a:prstGeom>
          <a:solidFill>
            <a:schemeClr val="accent3"/>
          </a:solidFill>
          <a:ln w="12700" cap="flat">
            <a:gradFill flip="none" rotWithShape="1">
              <a:gsLst>
                <a:gs pos="7000">
                  <a:schemeClr val="accent1"/>
                </a:gs>
                <a:gs pos="100000">
                  <a:schemeClr val="accent6"/>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126" b="0" i="0" u="none" strike="noStrike" cap="none" spc="0" normalizeH="0" baseline="0">
                <a:ln>
                  <a:noFill/>
                </a:ln>
                <a:solidFill>
                  <a:srgbClr val="000000"/>
                </a:solidFill>
                <a:effectLst/>
                <a:uFillTx/>
                <a:latin typeface="+mn-lt"/>
                <a:ea typeface="+mn-ea"/>
                <a:cs typeface="+mn-cs"/>
                <a:sym typeface="Calibri"/>
              </a:rPr>
              <a:t>     </a:t>
            </a:r>
          </a:p>
        </p:txBody>
      </p:sp>
      <p:sp>
        <p:nvSpPr>
          <p:cNvPr id="9" name="Rectangle 8">
            <a:extLst>
              <a:ext uri="{FF2B5EF4-FFF2-40B4-BE49-F238E27FC236}">
                <a16:creationId xmlns:a16="http://schemas.microsoft.com/office/drawing/2014/main" id="{DB91C741-C69F-D13B-AF1A-9A8B6A5F0598}"/>
              </a:ext>
            </a:extLst>
          </p:cNvPr>
          <p:cNvSpPr/>
          <p:nvPr/>
        </p:nvSpPr>
        <p:spPr>
          <a:xfrm>
            <a:off x="772953" y="1"/>
            <a:ext cx="13627261" cy="1462762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nvGrpSpPr>
          <p:cNvPr id="10" name="Group 9">
            <a:extLst>
              <a:ext uri="{FF2B5EF4-FFF2-40B4-BE49-F238E27FC236}">
                <a16:creationId xmlns:a16="http://schemas.microsoft.com/office/drawing/2014/main" id="{41C359F2-2370-9036-4A73-C9EE0D9227E8}"/>
              </a:ext>
            </a:extLst>
          </p:cNvPr>
          <p:cNvGrpSpPr/>
          <p:nvPr/>
        </p:nvGrpSpPr>
        <p:grpSpPr>
          <a:xfrm>
            <a:off x="0" y="2464607"/>
            <a:ext cx="8758930" cy="13838068"/>
            <a:chOff x="637407" y="1085850"/>
            <a:chExt cx="4157829" cy="5791200"/>
          </a:xfrm>
        </p:grpSpPr>
        <p:cxnSp>
          <p:nvCxnSpPr>
            <p:cNvPr id="11" name="Straight Connector 10">
              <a:extLst>
                <a:ext uri="{FF2B5EF4-FFF2-40B4-BE49-F238E27FC236}">
                  <a16:creationId xmlns:a16="http://schemas.microsoft.com/office/drawing/2014/main" id="{28AB521F-9D3F-5ACC-0C9C-567DF388BCFC}"/>
                </a:ext>
              </a:extLst>
            </p:cNvPr>
            <p:cNvCxnSpPr>
              <a:cxnSpLocks/>
            </p:cNvCxnSpPr>
            <p:nvPr/>
          </p:nvCxnSpPr>
          <p:spPr>
            <a:xfrm flipV="1">
              <a:off x="637407" y="1093363"/>
              <a:ext cx="4157829" cy="1"/>
            </a:xfrm>
            <a:prstGeom prst="line">
              <a:avLst/>
            </a:prstGeom>
            <a:noFill/>
            <a:ln w="19050" cap="flat">
              <a:gradFill flip="none" rotWithShape="1">
                <a:gsLst>
                  <a:gs pos="0">
                    <a:schemeClr val="tx1"/>
                  </a:gs>
                  <a:gs pos="88000">
                    <a:schemeClr val="tx2"/>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50CC88F3-A8AB-A9A0-CEE5-A4422D7B1502}"/>
                </a:ext>
              </a:extLst>
            </p:cNvPr>
            <p:cNvCxnSpPr>
              <a:cxnSpLocks/>
            </p:cNvCxnSpPr>
            <p:nvPr/>
          </p:nvCxnSpPr>
          <p:spPr>
            <a:xfrm>
              <a:off x="1004325" y="1085850"/>
              <a:ext cx="1" cy="5791200"/>
            </a:xfrm>
            <a:prstGeom prst="line">
              <a:avLst/>
            </a:prstGeom>
            <a:noFill/>
            <a:ln w="19050" cap="flat">
              <a:gradFill flip="none" rotWithShape="1">
                <a:gsLst>
                  <a:gs pos="0">
                    <a:schemeClr val="tx1"/>
                  </a:gs>
                  <a:gs pos="100000">
                    <a:srgbClr val="209CA7"/>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grpSp>
      <p:sp>
        <p:nvSpPr>
          <p:cNvPr id="13" name="Rectangle 12">
            <a:extLst>
              <a:ext uri="{FF2B5EF4-FFF2-40B4-BE49-F238E27FC236}">
                <a16:creationId xmlns:a16="http://schemas.microsoft.com/office/drawing/2014/main" id="{19D67022-92B9-1509-86E8-96FBF97284FE}"/>
              </a:ext>
            </a:extLst>
          </p:cNvPr>
          <p:cNvSpPr/>
          <p:nvPr/>
        </p:nvSpPr>
        <p:spPr>
          <a:xfrm>
            <a:off x="217643" y="3059167"/>
            <a:ext cx="425203" cy="436196"/>
          </a:xfrm>
          <a:prstGeom prst="rect">
            <a:avLst/>
          </a:prstGeom>
          <a:solidFill>
            <a:schemeClr val="accent3"/>
          </a:solidFill>
          <a:ln w="12700" cap="flat">
            <a:gradFill flip="none" rotWithShape="1">
              <a:gsLst>
                <a:gs pos="7000">
                  <a:schemeClr val="accent1"/>
                </a:gs>
                <a:gs pos="100000">
                  <a:schemeClr val="accent6"/>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126" b="0" i="0" u="none" strike="noStrike" cap="none" spc="0" normalizeH="0" baseline="0">
                <a:ln>
                  <a:noFill/>
                </a:ln>
                <a:solidFill>
                  <a:srgbClr val="000000"/>
                </a:solidFill>
                <a:effectLst/>
                <a:uFillTx/>
                <a:latin typeface="+mn-lt"/>
                <a:ea typeface="+mn-ea"/>
                <a:cs typeface="+mn-cs"/>
                <a:sym typeface="Calibri"/>
              </a:rPr>
              <a:t>     </a:t>
            </a:r>
          </a:p>
        </p:txBody>
      </p:sp>
    </p:spTree>
    <p:extLst>
      <p:ext uri="{BB962C8B-B14F-4D97-AF65-F5344CB8AC3E}">
        <p14:creationId xmlns:p14="http://schemas.microsoft.com/office/powerpoint/2010/main" val="357160573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88B511-1E7A-4954-A567-20DA27813A80}"/>
              </a:ext>
            </a:extLst>
          </p:cNvPr>
          <p:cNvSpPr/>
          <p:nvPr/>
        </p:nvSpPr>
        <p:spPr>
          <a:xfrm>
            <a:off x="0" y="9025154"/>
            <a:ext cx="14400213" cy="436196"/>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pic>
        <p:nvPicPr>
          <p:cNvPr id="4" name="image1-small.png">
            <a:extLst>
              <a:ext uri="{FF2B5EF4-FFF2-40B4-BE49-F238E27FC236}">
                <a16:creationId xmlns:a16="http://schemas.microsoft.com/office/drawing/2014/main" id="{CEE618F6-7FAB-48AF-A63E-B3A55D1DA0BB}"/>
              </a:ext>
            </a:extLst>
          </p:cNvPr>
          <p:cNvPicPr>
            <a:picLocks noChangeAspect="1"/>
          </p:cNvPicPr>
          <p:nvPr/>
        </p:nvPicPr>
        <p:blipFill>
          <a:blip r:embed="rId2"/>
          <a:stretch>
            <a:fillRect/>
          </a:stretch>
        </p:blipFill>
        <p:spPr>
          <a:xfrm>
            <a:off x="11510716" y="13498436"/>
            <a:ext cx="2174946" cy="2362880"/>
          </a:xfrm>
          <a:prstGeom prst="rect">
            <a:avLst/>
          </a:prstGeom>
          <a:ln w="12700">
            <a:miter lim="400000"/>
          </a:ln>
        </p:spPr>
      </p:pic>
      <p:sp>
        <p:nvSpPr>
          <p:cNvPr id="3" name="Shape 4">
            <a:extLst>
              <a:ext uri="{FF2B5EF4-FFF2-40B4-BE49-F238E27FC236}">
                <a16:creationId xmlns:a16="http://schemas.microsoft.com/office/drawing/2014/main" id="{D9EEC988-E6CB-45A2-B0D8-EB72C17DF6A8}"/>
              </a:ext>
            </a:extLst>
          </p:cNvPr>
          <p:cNvSpPr>
            <a:spLocks noGrp="1"/>
          </p:cNvSpPr>
          <p:nvPr>
            <p:ph type="sldNum" sz="quarter" idx="2"/>
          </p:nvPr>
        </p:nvSpPr>
        <p:spPr>
          <a:xfrm>
            <a:off x="13801088" y="14835610"/>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sp>
        <p:nvSpPr>
          <p:cNvPr id="6" name="Text Placeholder 5">
            <a:extLst>
              <a:ext uri="{FF2B5EF4-FFF2-40B4-BE49-F238E27FC236}">
                <a16:creationId xmlns:a16="http://schemas.microsoft.com/office/drawing/2014/main" id="{CF5C89E2-F5E5-4B4B-BF1D-D3DED1F99947}"/>
              </a:ext>
            </a:extLst>
          </p:cNvPr>
          <p:cNvSpPr>
            <a:spLocks noGrp="1"/>
          </p:cNvSpPr>
          <p:nvPr>
            <p:ph type="body" sz="quarter" idx="10"/>
          </p:nvPr>
        </p:nvSpPr>
        <p:spPr>
          <a:xfrm>
            <a:off x="459433" y="3654197"/>
            <a:ext cx="11726165" cy="6086063"/>
          </a:xfrm>
        </p:spPr>
        <p:txBody>
          <a:bodyPr>
            <a:normAutofit/>
          </a:bodyPr>
          <a:lstStyle>
            <a:lvl1pPr>
              <a:defRPr sz="1890"/>
            </a:lvl1pPr>
            <a:lvl2pPr>
              <a:defRPr sz="1890"/>
            </a:lvl2pPr>
            <a:lvl3pPr>
              <a:defRPr sz="1890"/>
            </a:lvl3pPr>
            <a:lvl4pPr>
              <a:defRPr sz="1890"/>
            </a:lvl4pPr>
            <a:lvl5pPr>
              <a:defRPr sz="1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27D8E573-FC56-4B2C-8B62-E7C99CCCF720}"/>
              </a:ext>
            </a:extLst>
          </p:cNvPr>
          <p:cNvSpPr>
            <a:spLocks noGrp="1"/>
          </p:cNvSpPr>
          <p:nvPr>
            <p:ph type="title" hasCustomPrompt="1"/>
          </p:nvPr>
        </p:nvSpPr>
        <p:spPr>
          <a:xfrm>
            <a:off x="459434" y="705712"/>
            <a:ext cx="3976331" cy="1733747"/>
          </a:xfrm>
        </p:spPr>
        <p:txBody>
          <a:bodyPr>
            <a:normAutofit/>
          </a:bodyPr>
          <a:lstStyle>
            <a:lvl1pPr>
              <a:defRPr sz="2835">
                <a:latin typeface="+mj-lt"/>
              </a:defRPr>
            </a:lvl1pPr>
          </a:lstStyle>
          <a:p>
            <a:r>
              <a:rPr lang="en-US"/>
              <a:t>CLICK TO EDIT TITLE</a:t>
            </a:r>
            <a:endParaRPr lang="en-GB"/>
          </a:p>
        </p:txBody>
      </p:sp>
      <p:cxnSp>
        <p:nvCxnSpPr>
          <p:cNvPr id="8" name="Straight Connector 7">
            <a:extLst>
              <a:ext uri="{FF2B5EF4-FFF2-40B4-BE49-F238E27FC236}">
                <a16:creationId xmlns:a16="http://schemas.microsoft.com/office/drawing/2014/main" id="{6DD8965F-2AB3-439F-83E1-7EF77B1B1438}"/>
              </a:ext>
            </a:extLst>
          </p:cNvPr>
          <p:cNvCxnSpPr>
            <a:cxnSpLocks/>
          </p:cNvCxnSpPr>
          <p:nvPr/>
        </p:nvCxnSpPr>
        <p:spPr>
          <a:xfrm>
            <a:off x="-2273" y="2646436"/>
            <a:ext cx="13943053" cy="0"/>
          </a:xfrm>
          <a:prstGeom prst="line">
            <a:avLst/>
          </a:prstGeom>
          <a:noFill/>
          <a:ln w="19050" cap="flat">
            <a:gradFill flip="none" rotWithShape="1">
              <a:gsLst>
                <a:gs pos="83000">
                  <a:schemeClr val="accent6"/>
                </a:gs>
                <a:gs pos="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1A364704-C581-462A-881A-B7BC9EB430E5}"/>
              </a:ext>
            </a:extLst>
          </p:cNvPr>
          <p:cNvCxnSpPr>
            <a:cxnSpLocks/>
          </p:cNvCxnSpPr>
          <p:nvPr/>
        </p:nvCxnSpPr>
        <p:spPr>
          <a:xfrm>
            <a:off x="8128412" y="1"/>
            <a:ext cx="0" cy="2646436"/>
          </a:xfrm>
          <a:prstGeom prst="line">
            <a:avLst/>
          </a:prstGeom>
          <a:noFill/>
          <a:ln w="19050" cap="flat">
            <a:gradFill flip="none" rotWithShape="1">
              <a:gsLst>
                <a:gs pos="96000">
                  <a:schemeClr val="accent6"/>
                </a:gs>
                <a:gs pos="8000">
                  <a:schemeClr val="accent1"/>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0" name="Rectangle 9">
            <a:extLst>
              <a:ext uri="{FF2B5EF4-FFF2-40B4-BE49-F238E27FC236}">
                <a16:creationId xmlns:a16="http://schemas.microsoft.com/office/drawing/2014/main" id="{2B199CF6-E765-4A8C-8424-77D93F937AB8}"/>
              </a:ext>
            </a:extLst>
          </p:cNvPr>
          <p:cNvSpPr/>
          <p:nvPr/>
        </p:nvSpPr>
        <p:spPr>
          <a:xfrm>
            <a:off x="7581714" y="1793735"/>
            <a:ext cx="399103"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1" name="Rectangle 10">
            <a:extLst>
              <a:ext uri="{FF2B5EF4-FFF2-40B4-BE49-F238E27FC236}">
                <a16:creationId xmlns:a16="http://schemas.microsoft.com/office/drawing/2014/main" id="{C2D040C4-FBAB-3B80-DD44-B69F0694A4A0}"/>
              </a:ext>
            </a:extLst>
          </p:cNvPr>
          <p:cNvSpPr/>
          <p:nvPr/>
        </p:nvSpPr>
        <p:spPr>
          <a:xfrm>
            <a:off x="0" y="9025154"/>
            <a:ext cx="14400213" cy="436196"/>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pic>
        <p:nvPicPr>
          <p:cNvPr id="12" name="image1-small.png">
            <a:extLst>
              <a:ext uri="{FF2B5EF4-FFF2-40B4-BE49-F238E27FC236}">
                <a16:creationId xmlns:a16="http://schemas.microsoft.com/office/drawing/2014/main" id="{85F0608B-C0E6-80ED-1A96-4520B9737192}"/>
              </a:ext>
            </a:extLst>
          </p:cNvPr>
          <p:cNvPicPr>
            <a:picLocks noChangeAspect="1"/>
          </p:cNvPicPr>
          <p:nvPr/>
        </p:nvPicPr>
        <p:blipFill>
          <a:blip r:embed="rId2"/>
          <a:stretch>
            <a:fillRect/>
          </a:stretch>
        </p:blipFill>
        <p:spPr>
          <a:xfrm>
            <a:off x="11510716" y="13498436"/>
            <a:ext cx="2174946" cy="2362880"/>
          </a:xfrm>
          <a:prstGeom prst="rect">
            <a:avLst/>
          </a:prstGeom>
          <a:ln w="12700">
            <a:miter lim="400000"/>
          </a:ln>
        </p:spPr>
      </p:pic>
      <p:cxnSp>
        <p:nvCxnSpPr>
          <p:cNvPr id="13" name="Straight Connector 12">
            <a:extLst>
              <a:ext uri="{FF2B5EF4-FFF2-40B4-BE49-F238E27FC236}">
                <a16:creationId xmlns:a16="http://schemas.microsoft.com/office/drawing/2014/main" id="{63B23E49-8946-772E-972D-DB8040E5F680}"/>
              </a:ext>
            </a:extLst>
          </p:cNvPr>
          <p:cNvCxnSpPr>
            <a:cxnSpLocks/>
          </p:cNvCxnSpPr>
          <p:nvPr/>
        </p:nvCxnSpPr>
        <p:spPr>
          <a:xfrm>
            <a:off x="-2273" y="2646436"/>
            <a:ext cx="13943053" cy="0"/>
          </a:xfrm>
          <a:prstGeom prst="line">
            <a:avLst/>
          </a:prstGeom>
          <a:noFill/>
          <a:ln w="19050" cap="flat">
            <a:gradFill flip="none" rotWithShape="1">
              <a:gsLst>
                <a:gs pos="83000">
                  <a:schemeClr val="accent6"/>
                </a:gs>
                <a:gs pos="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4CF64F44-2437-0570-E6FA-42421AFB0B01}"/>
              </a:ext>
            </a:extLst>
          </p:cNvPr>
          <p:cNvCxnSpPr>
            <a:cxnSpLocks/>
          </p:cNvCxnSpPr>
          <p:nvPr/>
        </p:nvCxnSpPr>
        <p:spPr>
          <a:xfrm>
            <a:off x="8128412" y="1"/>
            <a:ext cx="0" cy="2646436"/>
          </a:xfrm>
          <a:prstGeom prst="line">
            <a:avLst/>
          </a:prstGeom>
          <a:noFill/>
          <a:ln w="19050" cap="flat">
            <a:gradFill flip="none" rotWithShape="1">
              <a:gsLst>
                <a:gs pos="96000">
                  <a:schemeClr val="accent6"/>
                </a:gs>
                <a:gs pos="8000">
                  <a:schemeClr val="accent1"/>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FFB28BEE-33FF-11E4-5B69-AE44BF44D02F}"/>
              </a:ext>
            </a:extLst>
          </p:cNvPr>
          <p:cNvSpPr/>
          <p:nvPr/>
        </p:nvSpPr>
        <p:spPr>
          <a:xfrm>
            <a:off x="7581714" y="1793735"/>
            <a:ext cx="399103"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96790391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age 4">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6A040E2E-1497-4BAB-AD10-E0F86FB6B5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6" t="1883" r="814" b="1883"/>
          <a:stretch/>
        </p:blipFill>
        <p:spPr>
          <a:xfrm>
            <a:off x="-1" y="1"/>
            <a:ext cx="14400212" cy="15840073"/>
          </a:xfrm>
          <a:prstGeom prst="rect">
            <a:avLst/>
          </a:prstGeom>
        </p:spPr>
      </p:pic>
      <p:pic>
        <p:nvPicPr>
          <p:cNvPr id="6" name="image7.png">
            <a:extLst>
              <a:ext uri="{FF2B5EF4-FFF2-40B4-BE49-F238E27FC236}">
                <a16:creationId xmlns:a16="http://schemas.microsoft.com/office/drawing/2014/main" id="{4DA662AB-1E08-4A58-B6B4-341B39CC01BC}"/>
              </a:ext>
            </a:extLst>
          </p:cNvPr>
          <p:cNvPicPr>
            <a:picLocks noChangeAspect="1"/>
          </p:cNvPicPr>
          <p:nvPr/>
        </p:nvPicPr>
        <p:blipFill>
          <a:blip r:embed="rId3"/>
          <a:stretch>
            <a:fillRect/>
          </a:stretch>
        </p:blipFill>
        <p:spPr>
          <a:xfrm>
            <a:off x="1181586" y="12133032"/>
            <a:ext cx="2672932" cy="1556265"/>
          </a:xfrm>
          <a:prstGeom prst="rect">
            <a:avLst/>
          </a:prstGeom>
          <a:ln w="12700">
            <a:miter lim="400000"/>
          </a:ln>
        </p:spPr>
      </p:pic>
      <p:cxnSp>
        <p:nvCxnSpPr>
          <p:cNvPr id="7" name="Connector: Elbow 6">
            <a:extLst>
              <a:ext uri="{FF2B5EF4-FFF2-40B4-BE49-F238E27FC236}">
                <a16:creationId xmlns:a16="http://schemas.microsoft.com/office/drawing/2014/main" id="{E39ACBC5-8BDD-4514-86C0-329B13C8C35C}"/>
              </a:ext>
            </a:extLst>
          </p:cNvPr>
          <p:cNvCxnSpPr>
            <a:cxnSpLocks/>
          </p:cNvCxnSpPr>
          <p:nvPr/>
        </p:nvCxnSpPr>
        <p:spPr>
          <a:xfrm>
            <a:off x="990015" y="0"/>
            <a:ext cx="13410197" cy="14036066"/>
          </a:xfrm>
          <a:prstGeom prst="bentConnector3">
            <a:avLst>
              <a:gd name="adj1" fmla="val 0"/>
            </a:avLst>
          </a:prstGeom>
          <a:noFill/>
          <a:ln w="19050" cap="flat">
            <a:solidFill>
              <a:schemeClr val="bg2"/>
            </a:solidFill>
            <a:prstDash val="solid"/>
            <a:miter lim="800000"/>
          </a:ln>
          <a:effectLst/>
          <a:sp3d/>
        </p:spPr>
        <p:style>
          <a:lnRef idx="0">
            <a:scrgbClr r="0" g="0" b="0"/>
          </a:lnRef>
          <a:fillRef idx="0">
            <a:scrgbClr r="0" g="0" b="0"/>
          </a:fillRef>
          <a:effectRef idx="0">
            <a:scrgbClr r="0" g="0" b="0"/>
          </a:effectRef>
          <a:fontRef idx="none"/>
        </p:style>
      </p:cxnSp>
      <p:pic>
        <p:nvPicPr>
          <p:cNvPr id="8" name="Picture 7" descr="Diagram&#10;&#10;Description automatically generated with medium confidence">
            <a:extLst>
              <a:ext uri="{FF2B5EF4-FFF2-40B4-BE49-F238E27FC236}">
                <a16:creationId xmlns:a16="http://schemas.microsoft.com/office/drawing/2014/main" id="{96ADF42E-AFFA-491E-9844-0616A2FFD4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60" t="31660" r="14830" b="24088"/>
          <a:stretch/>
        </p:blipFill>
        <p:spPr>
          <a:xfrm>
            <a:off x="1053488" y="1392094"/>
            <a:ext cx="12926719" cy="10394168"/>
          </a:xfrm>
          <a:prstGeom prst="rect">
            <a:avLst/>
          </a:prstGeom>
        </p:spPr>
      </p:pic>
      <p:cxnSp>
        <p:nvCxnSpPr>
          <p:cNvPr id="9" name="Straight Connector 8">
            <a:extLst>
              <a:ext uri="{FF2B5EF4-FFF2-40B4-BE49-F238E27FC236}">
                <a16:creationId xmlns:a16="http://schemas.microsoft.com/office/drawing/2014/main" id="{B2856411-01BC-4C6A-9F43-5F19A891336D}"/>
              </a:ext>
            </a:extLst>
          </p:cNvPr>
          <p:cNvCxnSpPr>
            <a:cxnSpLocks/>
          </p:cNvCxnSpPr>
          <p:nvPr/>
        </p:nvCxnSpPr>
        <p:spPr>
          <a:xfrm>
            <a:off x="1136111" y="11671636"/>
            <a:ext cx="12756306" cy="0"/>
          </a:xfrm>
          <a:prstGeom prst="line">
            <a:avLst/>
          </a:prstGeom>
          <a:noFill/>
          <a:ln w="13970" cap="flat">
            <a:gradFill flip="none" rotWithShape="1">
              <a:gsLst>
                <a:gs pos="100000">
                  <a:schemeClr val="bg1"/>
                </a:gs>
                <a:gs pos="0">
                  <a:schemeClr val="bg1">
                    <a:alpha val="19000"/>
                  </a:schemeClr>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2" name="Text Placeholder 13">
            <a:extLst>
              <a:ext uri="{FF2B5EF4-FFF2-40B4-BE49-F238E27FC236}">
                <a16:creationId xmlns:a16="http://schemas.microsoft.com/office/drawing/2014/main" id="{040BC981-F2A5-475A-9F51-EB486E66CD3A}"/>
              </a:ext>
            </a:extLst>
          </p:cNvPr>
          <p:cNvSpPr>
            <a:spLocks noGrp="1"/>
          </p:cNvSpPr>
          <p:nvPr>
            <p:ph type="body" sz="quarter" idx="10" hasCustomPrompt="1"/>
          </p:nvPr>
        </p:nvSpPr>
        <p:spPr>
          <a:xfrm>
            <a:off x="2580038" y="4869361"/>
            <a:ext cx="6720099" cy="1261335"/>
          </a:xfrm>
        </p:spPr>
        <p:txBody>
          <a:bodyPr/>
          <a:lstStyle>
            <a:lvl1pPr marL="0" indent="0">
              <a:buNone/>
              <a:defRPr>
                <a:solidFill>
                  <a:schemeClr val="bg2"/>
                </a:solidFill>
                <a:latin typeface="+mn-lt"/>
              </a:defRPr>
            </a:lvl1pPr>
            <a:lvl2pPr marL="539999" indent="0">
              <a:buNone/>
              <a:defRPr>
                <a:solidFill>
                  <a:schemeClr val="bg2"/>
                </a:solidFill>
                <a:latin typeface="+mj-lt"/>
              </a:defRPr>
            </a:lvl2pPr>
            <a:lvl3pPr marL="1079998" indent="0">
              <a:buNone/>
              <a:defRPr>
                <a:solidFill>
                  <a:schemeClr val="bg2"/>
                </a:solidFill>
                <a:latin typeface="+mj-lt"/>
              </a:defRPr>
            </a:lvl3pPr>
            <a:lvl4pPr marL="1619997" indent="0">
              <a:buNone/>
              <a:defRPr>
                <a:solidFill>
                  <a:schemeClr val="bg2"/>
                </a:solidFill>
                <a:latin typeface="+mj-lt"/>
              </a:defRPr>
            </a:lvl4pPr>
            <a:lvl5pPr marL="2159996" indent="0">
              <a:buNone/>
              <a:defRPr>
                <a:solidFill>
                  <a:schemeClr val="bg2"/>
                </a:solidFill>
                <a:latin typeface="+mj-lt"/>
              </a:defRPr>
            </a:lvl5pPr>
          </a:lstStyle>
          <a:p>
            <a:pPr lvl="0"/>
            <a:r>
              <a:rPr lang="en-US"/>
              <a:t>CLICK TO EDIT TEXT</a:t>
            </a:r>
            <a:endParaRPr lang="en-GB"/>
          </a:p>
        </p:txBody>
      </p:sp>
      <p:pic>
        <p:nvPicPr>
          <p:cNvPr id="10" name="Picture 9" descr="Shape, rectangle&#10;&#10;Description automatically generated">
            <a:extLst>
              <a:ext uri="{FF2B5EF4-FFF2-40B4-BE49-F238E27FC236}">
                <a16:creationId xmlns:a16="http://schemas.microsoft.com/office/drawing/2014/main" id="{F7AB4E46-15D2-901E-CD0A-FB2F12F43E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6" t="1883" r="814" b="1883"/>
          <a:stretch/>
        </p:blipFill>
        <p:spPr>
          <a:xfrm>
            <a:off x="-1" y="1"/>
            <a:ext cx="14400212" cy="15840073"/>
          </a:xfrm>
          <a:prstGeom prst="rect">
            <a:avLst/>
          </a:prstGeom>
        </p:spPr>
      </p:pic>
      <p:pic>
        <p:nvPicPr>
          <p:cNvPr id="13" name="image7.png">
            <a:extLst>
              <a:ext uri="{FF2B5EF4-FFF2-40B4-BE49-F238E27FC236}">
                <a16:creationId xmlns:a16="http://schemas.microsoft.com/office/drawing/2014/main" id="{0F636777-15FD-9D01-614C-7D34A1CF65AF}"/>
              </a:ext>
            </a:extLst>
          </p:cNvPr>
          <p:cNvPicPr>
            <a:picLocks noChangeAspect="1"/>
          </p:cNvPicPr>
          <p:nvPr/>
        </p:nvPicPr>
        <p:blipFill>
          <a:blip r:embed="rId3"/>
          <a:stretch>
            <a:fillRect/>
          </a:stretch>
        </p:blipFill>
        <p:spPr>
          <a:xfrm>
            <a:off x="1181586" y="12133032"/>
            <a:ext cx="2672932" cy="1556265"/>
          </a:xfrm>
          <a:prstGeom prst="rect">
            <a:avLst/>
          </a:prstGeom>
          <a:ln w="12700">
            <a:miter lim="400000"/>
          </a:ln>
        </p:spPr>
      </p:pic>
      <p:cxnSp>
        <p:nvCxnSpPr>
          <p:cNvPr id="14" name="Connector: Elbow 13">
            <a:extLst>
              <a:ext uri="{FF2B5EF4-FFF2-40B4-BE49-F238E27FC236}">
                <a16:creationId xmlns:a16="http://schemas.microsoft.com/office/drawing/2014/main" id="{FDAFE390-A5A9-4997-0790-1D0A19C1A732}"/>
              </a:ext>
            </a:extLst>
          </p:cNvPr>
          <p:cNvCxnSpPr>
            <a:cxnSpLocks/>
          </p:cNvCxnSpPr>
          <p:nvPr/>
        </p:nvCxnSpPr>
        <p:spPr>
          <a:xfrm>
            <a:off x="990015" y="0"/>
            <a:ext cx="13410197" cy="14036066"/>
          </a:xfrm>
          <a:prstGeom prst="bentConnector3">
            <a:avLst>
              <a:gd name="adj1" fmla="val 0"/>
            </a:avLst>
          </a:prstGeom>
          <a:noFill/>
          <a:ln w="19050" cap="flat">
            <a:solidFill>
              <a:schemeClr val="bg2"/>
            </a:solidFill>
            <a:prstDash val="solid"/>
            <a:miter lim="800000"/>
          </a:ln>
          <a:effectLst/>
          <a:sp3d/>
        </p:spPr>
        <p:style>
          <a:lnRef idx="0">
            <a:scrgbClr r="0" g="0" b="0"/>
          </a:lnRef>
          <a:fillRef idx="0">
            <a:scrgbClr r="0" g="0" b="0"/>
          </a:fillRef>
          <a:effectRef idx="0">
            <a:scrgbClr r="0" g="0" b="0"/>
          </a:effectRef>
          <a:fontRef idx="none"/>
        </p:style>
      </p:cxnSp>
      <p:pic>
        <p:nvPicPr>
          <p:cNvPr id="15" name="Picture 14" descr="Diagram&#10;&#10;Description automatically generated with medium confidence">
            <a:extLst>
              <a:ext uri="{FF2B5EF4-FFF2-40B4-BE49-F238E27FC236}">
                <a16:creationId xmlns:a16="http://schemas.microsoft.com/office/drawing/2014/main" id="{8A94525F-AC08-4B18-C2B8-F52F4868DF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60" t="31660" r="14830" b="24088"/>
          <a:stretch/>
        </p:blipFill>
        <p:spPr>
          <a:xfrm>
            <a:off x="1053488" y="1392094"/>
            <a:ext cx="12926719" cy="10394168"/>
          </a:xfrm>
          <a:prstGeom prst="rect">
            <a:avLst/>
          </a:prstGeom>
        </p:spPr>
      </p:pic>
      <p:cxnSp>
        <p:nvCxnSpPr>
          <p:cNvPr id="16" name="Straight Connector 15">
            <a:extLst>
              <a:ext uri="{FF2B5EF4-FFF2-40B4-BE49-F238E27FC236}">
                <a16:creationId xmlns:a16="http://schemas.microsoft.com/office/drawing/2014/main" id="{E2B4D388-20BF-E4F9-1DFA-37DE989F6A89}"/>
              </a:ext>
            </a:extLst>
          </p:cNvPr>
          <p:cNvCxnSpPr>
            <a:cxnSpLocks/>
          </p:cNvCxnSpPr>
          <p:nvPr/>
        </p:nvCxnSpPr>
        <p:spPr>
          <a:xfrm>
            <a:off x="1136111" y="11671636"/>
            <a:ext cx="12756306" cy="0"/>
          </a:xfrm>
          <a:prstGeom prst="line">
            <a:avLst/>
          </a:prstGeom>
          <a:noFill/>
          <a:ln w="13970" cap="flat">
            <a:gradFill flip="none" rotWithShape="1">
              <a:gsLst>
                <a:gs pos="100000">
                  <a:schemeClr val="bg1"/>
                </a:gs>
                <a:gs pos="0">
                  <a:schemeClr val="bg1">
                    <a:alpha val="19000"/>
                  </a:schemeClr>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17755210"/>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and Text 2">
    <p:spTree>
      <p:nvGrpSpPr>
        <p:cNvPr id="1" name=""/>
        <p:cNvGrpSpPr/>
        <p:nvPr/>
      </p:nvGrpSpPr>
      <p:grpSpPr>
        <a:xfrm>
          <a:off x="0" y="0"/>
          <a:ext cx="0" cy="0"/>
          <a:chOff x="0" y="0"/>
          <a:chExt cx="0" cy="0"/>
        </a:xfrm>
      </p:grpSpPr>
      <p:pic>
        <p:nvPicPr>
          <p:cNvPr id="23" name="image7.png">
            <a:extLst>
              <a:ext uri="{FF2B5EF4-FFF2-40B4-BE49-F238E27FC236}">
                <a16:creationId xmlns:a16="http://schemas.microsoft.com/office/drawing/2014/main" id="{9994B493-A192-4B69-B33A-9DDEF40172C6}"/>
              </a:ext>
            </a:extLst>
          </p:cNvPr>
          <p:cNvPicPr>
            <a:picLocks noChangeAspect="1"/>
          </p:cNvPicPr>
          <p:nvPr/>
        </p:nvPicPr>
        <p:blipFill>
          <a:blip r:embed="rId2"/>
          <a:stretch>
            <a:fillRect/>
          </a:stretch>
        </p:blipFill>
        <p:spPr>
          <a:xfrm>
            <a:off x="11847630" y="936944"/>
            <a:ext cx="1844842" cy="1074125"/>
          </a:xfrm>
          <a:prstGeom prst="rect">
            <a:avLst/>
          </a:prstGeom>
          <a:ln w="12700">
            <a:miter lim="400000"/>
          </a:ln>
        </p:spPr>
      </p:pic>
      <p:sp>
        <p:nvSpPr>
          <p:cNvPr id="3" name="Rectangle 2">
            <a:extLst>
              <a:ext uri="{FF2B5EF4-FFF2-40B4-BE49-F238E27FC236}">
                <a16:creationId xmlns:a16="http://schemas.microsoft.com/office/drawing/2014/main" id="{02505EF9-9684-4D38-82B0-432120125E62}"/>
              </a:ext>
            </a:extLst>
          </p:cNvPr>
          <p:cNvSpPr/>
          <p:nvPr/>
        </p:nvSpPr>
        <p:spPr>
          <a:xfrm>
            <a:off x="440007" y="7267458"/>
            <a:ext cx="13960207" cy="43619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4" name="Connector: Elbow 3">
            <a:extLst>
              <a:ext uri="{FF2B5EF4-FFF2-40B4-BE49-F238E27FC236}">
                <a16:creationId xmlns:a16="http://schemas.microsoft.com/office/drawing/2014/main" id="{82F37613-C118-417E-ACA6-0A39F26318C3}"/>
              </a:ext>
            </a:extLst>
          </p:cNvPr>
          <p:cNvCxnSpPr>
            <a:cxnSpLocks/>
          </p:cNvCxnSpPr>
          <p:nvPr/>
        </p:nvCxnSpPr>
        <p:spPr>
          <a:xfrm rot="16200000" flipH="1">
            <a:off x="-5318491" y="8704412"/>
            <a:ext cx="12454154" cy="1817169"/>
          </a:xfrm>
          <a:prstGeom prst="bentConnector3">
            <a:avLst>
              <a:gd name="adj1" fmla="val -67"/>
            </a:avLst>
          </a:prstGeom>
          <a:noFill/>
          <a:ln w="19050" cap="flat">
            <a:gradFill flip="none" rotWithShape="1">
              <a:gsLst>
                <a:gs pos="0">
                  <a:schemeClr val="accent1"/>
                </a:gs>
                <a:gs pos="100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7" name="Rectangle 6">
            <a:extLst>
              <a:ext uri="{FF2B5EF4-FFF2-40B4-BE49-F238E27FC236}">
                <a16:creationId xmlns:a16="http://schemas.microsoft.com/office/drawing/2014/main" id="{72CC575F-0B08-4E07-A8FC-26BCF2678EA9}"/>
              </a:ext>
            </a:extLst>
          </p:cNvPr>
          <p:cNvSpPr/>
          <p:nvPr/>
        </p:nvSpPr>
        <p:spPr>
          <a:xfrm>
            <a:off x="1221651" y="3952560"/>
            <a:ext cx="425203" cy="436196"/>
          </a:xfrm>
          <a:prstGeom prst="rect">
            <a:avLst/>
          </a:prstGeom>
          <a:solidFill>
            <a:srgbClr val="FFFFFF"/>
          </a:solidFill>
          <a:ln w="12700" cap="flat">
            <a:gradFill flip="none" rotWithShape="1">
              <a:gsLst>
                <a:gs pos="41000">
                  <a:schemeClr val="tx1"/>
                </a:gs>
                <a:gs pos="100000">
                  <a:schemeClr val="accent2"/>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8" name="Text Placeholder 7">
            <a:extLst>
              <a:ext uri="{FF2B5EF4-FFF2-40B4-BE49-F238E27FC236}">
                <a16:creationId xmlns:a16="http://schemas.microsoft.com/office/drawing/2014/main" id="{D0B9E391-2039-4308-BAB2-6F820A88F051}"/>
              </a:ext>
            </a:extLst>
          </p:cNvPr>
          <p:cNvSpPr>
            <a:spLocks noGrp="1"/>
          </p:cNvSpPr>
          <p:nvPr>
            <p:ph type="body" sz="quarter" idx="10"/>
          </p:nvPr>
        </p:nvSpPr>
        <p:spPr>
          <a:xfrm>
            <a:off x="2251909" y="3754684"/>
            <a:ext cx="7865741" cy="10607718"/>
          </a:xfrm>
        </p:spPr>
        <p:txBody>
          <a:bodyPr>
            <a:normAutofit/>
          </a:bodyPr>
          <a:lstStyle>
            <a:lvl1pPr>
              <a:defRPr sz="1890"/>
            </a:lvl1pPr>
            <a:lvl2pPr>
              <a:defRPr sz="1890"/>
            </a:lvl2pPr>
            <a:lvl3pPr>
              <a:defRPr sz="1890"/>
            </a:lvl3pPr>
            <a:lvl4pPr>
              <a:defRPr sz="1890"/>
            </a:lvl4pPr>
            <a:lvl5pPr>
              <a:defRPr sz="1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8">
            <a:extLst>
              <a:ext uri="{FF2B5EF4-FFF2-40B4-BE49-F238E27FC236}">
                <a16:creationId xmlns:a16="http://schemas.microsoft.com/office/drawing/2014/main" id="{1BECADAE-1059-4FFD-9DBC-FB4E33C7FD34}"/>
              </a:ext>
            </a:extLst>
          </p:cNvPr>
          <p:cNvSpPr>
            <a:spLocks noGrp="1"/>
          </p:cNvSpPr>
          <p:nvPr>
            <p:ph type="title" hasCustomPrompt="1"/>
          </p:nvPr>
        </p:nvSpPr>
        <p:spPr>
          <a:xfrm>
            <a:off x="2251909" y="843339"/>
            <a:ext cx="11158289" cy="3061682"/>
          </a:xfrm>
        </p:spPr>
        <p:txBody>
          <a:bodyPr>
            <a:normAutofit/>
          </a:bodyPr>
          <a:lstStyle>
            <a:lvl1pPr>
              <a:defRPr sz="2835">
                <a:latin typeface="+mj-lt"/>
              </a:defRPr>
            </a:lvl1pPr>
          </a:lstStyle>
          <a:p>
            <a:r>
              <a:rPr lang="en-US"/>
              <a:t>CLICK TO EDIT MASTER TITLE STYLE</a:t>
            </a:r>
            <a:endParaRPr lang="en-GB"/>
          </a:p>
        </p:txBody>
      </p:sp>
      <p:pic>
        <p:nvPicPr>
          <p:cNvPr id="10" name="image7.png">
            <a:extLst>
              <a:ext uri="{FF2B5EF4-FFF2-40B4-BE49-F238E27FC236}">
                <a16:creationId xmlns:a16="http://schemas.microsoft.com/office/drawing/2014/main" id="{B3602997-F912-041E-9497-9A825A1B8882}"/>
              </a:ext>
            </a:extLst>
          </p:cNvPr>
          <p:cNvPicPr>
            <a:picLocks noChangeAspect="1"/>
          </p:cNvPicPr>
          <p:nvPr/>
        </p:nvPicPr>
        <p:blipFill>
          <a:blip r:embed="rId2"/>
          <a:stretch>
            <a:fillRect/>
          </a:stretch>
        </p:blipFill>
        <p:spPr>
          <a:xfrm>
            <a:off x="11847630" y="936944"/>
            <a:ext cx="1844842" cy="1074125"/>
          </a:xfrm>
          <a:prstGeom prst="rect">
            <a:avLst/>
          </a:prstGeom>
          <a:ln w="12700">
            <a:miter lim="400000"/>
          </a:ln>
        </p:spPr>
      </p:pic>
      <p:sp>
        <p:nvSpPr>
          <p:cNvPr id="11" name="Rectangle 10">
            <a:extLst>
              <a:ext uri="{FF2B5EF4-FFF2-40B4-BE49-F238E27FC236}">
                <a16:creationId xmlns:a16="http://schemas.microsoft.com/office/drawing/2014/main" id="{EEA22482-1827-5D9F-7672-80436BF2575B}"/>
              </a:ext>
            </a:extLst>
          </p:cNvPr>
          <p:cNvSpPr/>
          <p:nvPr/>
        </p:nvSpPr>
        <p:spPr>
          <a:xfrm>
            <a:off x="440007" y="7267458"/>
            <a:ext cx="13960207" cy="43619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2" name="Connector: Elbow 11">
            <a:extLst>
              <a:ext uri="{FF2B5EF4-FFF2-40B4-BE49-F238E27FC236}">
                <a16:creationId xmlns:a16="http://schemas.microsoft.com/office/drawing/2014/main" id="{41007F03-78CD-0E67-0642-8435C1509F93}"/>
              </a:ext>
            </a:extLst>
          </p:cNvPr>
          <p:cNvCxnSpPr>
            <a:cxnSpLocks/>
          </p:cNvCxnSpPr>
          <p:nvPr/>
        </p:nvCxnSpPr>
        <p:spPr>
          <a:xfrm rot="16200000" flipH="1">
            <a:off x="-5318491" y="8704412"/>
            <a:ext cx="12454154" cy="1817169"/>
          </a:xfrm>
          <a:prstGeom prst="bentConnector3">
            <a:avLst>
              <a:gd name="adj1" fmla="val -67"/>
            </a:avLst>
          </a:prstGeom>
          <a:noFill/>
          <a:ln w="19050" cap="flat">
            <a:gradFill flip="none" rotWithShape="1">
              <a:gsLst>
                <a:gs pos="0">
                  <a:schemeClr val="accent1"/>
                </a:gs>
                <a:gs pos="100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3" name="Rectangle 12">
            <a:extLst>
              <a:ext uri="{FF2B5EF4-FFF2-40B4-BE49-F238E27FC236}">
                <a16:creationId xmlns:a16="http://schemas.microsoft.com/office/drawing/2014/main" id="{F13B73EE-6C0B-8C20-E67A-78CD96DCD53D}"/>
              </a:ext>
            </a:extLst>
          </p:cNvPr>
          <p:cNvSpPr/>
          <p:nvPr/>
        </p:nvSpPr>
        <p:spPr>
          <a:xfrm>
            <a:off x="1221651" y="3952560"/>
            <a:ext cx="425203" cy="436196"/>
          </a:xfrm>
          <a:prstGeom prst="rect">
            <a:avLst/>
          </a:prstGeom>
          <a:solidFill>
            <a:srgbClr val="FFFFFF"/>
          </a:solidFill>
          <a:ln w="12700" cap="flat">
            <a:gradFill flip="none" rotWithShape="1">
              <a:gsLst>
                <a:gs pos="41000">
                  <a:schemeClr val="tx1"/>
                </a:gs>
                <a:gs pos="100000">
                  <a:schemeClr val="accent2"/>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14280071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s and Tex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5A77F0B-AB9A-40FE-B7CD-C9B9514F90DA}"/>
              </a:ext>
            </a:extLst>
          </p:cNvPr>
          <p:cNvSpPr/>
          <p:nvPr/>
        </p:nvSpPr>
        <p:spPr>
          <a:xfrm>
            <a:off x="692373" y="3061845"/>
            <a:ext cx="13707841" cy="12778231"/>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23" name="Text Placeholder 20">
            <a:extLst>
              <a:ext uri="{FF2B5EF4-FFF2-40B4-BE49-F238E27FC236}">
                <a16:creationId xmlns:a16="http://schemas.microsoft.com/office/drawing/2014/main" id="{90D861CD-C290-4C75-99E3-BEA03EB6F487}"/>
              </a:ext>
            </a:extLst>
          </p:cNvPr>
          <p:cNvSpPr>
            <a:spLocks noGrp="1"/>
          </p:cNvSpPr>
          <p:nvPr>
            <p:ph type="body" sz="quarter" idx="13" hasCustomPrompt="1"/>
          </p:nvPr>
        </p:nvSpPr>
        <p:spPr>
          <a:xfrm>
            <a:off x="913004" y="6038825"/>
            <a:ext cx="3907065" cy="1107339"/>
          </a:xfrm>
        </p:spPr>
        <p:txBody>
          <a:bodyPr>
            <a:noAutofit/>
          </a:bodyPr>
          <a:lstStyle>
            <a:lvl1pPr marL="0" indent="0" algn="l">
              <a:buNone/>
              <a:defRPr sz="1890" b="1"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TEXT STYLES</a:t>
            </a:r>
          </a:p>
        </p:txBody>
      </p:sp>
      <p:sp>
        <p:nvSpPr>
          <p:cNvPr id="24" name="Text Placeholder 20">
            <a:extLst>
              <a:ext uri="{FF2B5EF4-FFF2-40B4-BE49-F238E27FC236}">
                <a16:creationId xmlns:a16="http://schemas.microsoft.com/office/drawing/2014/main" id="{D8A232E1-D47D-40AA-866D-F764BA1ADC16}"/>
              </a:ext>
            </a:extLst>
          </p:cNvPr>
          <p:cNvSpPr>
            <a:spLocks noGrp="1"/>
          </p:cNvSpPr>
          <p:nvPr>
            <p:ph type="body" sz="quarter" idx="14"/>
          </p:nvPr>
        </p:nvSpPr>
        <p:spPr>
          <a:xfrm>
            <a:off x="913005" y="6968433"/>
            <a:ext cx="3653515" cy="1107339"/>
          </a:xfrm>
        </p:spPr>
        <p:txBody>
          <a:bodyPr>
            <a:noAutofit/>
          </a:bodyPr>
          <a:lstStyle>
            <a:lvl1pPr marL="337499" indent="-337499" algn="l">
              <a:buFont typeface="Arial" panose="020B0604020202020204" pitchFamily="34" charset="0"/>
              <a:buChar char="•"/>
              <a:defRPr sz="1654"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cxnSp>
        <p:nvCxnSpPr>
          <p:cNvPr id="26" name="Straight Connector 25">
            <a:extLst>
              <a:ext uri="{FF2B5EF4-FFF2-40B4-BE49-F238E27FC236}">
                <a16:creationId xmlns:a16="http://schemas.microsoft.com/office/drawing/2014/main" id="{8D49AB42-B540-43C9-96AF-E88F3B11ED9C}"/>
              </a:ext>
            </a:extLst>
          </p:cNvPr>
          <p:cNvCxnSpPr>
            <a:cxnSpLocks/>
          </p:cNvCxnSpPr>
          <p:nvPr/>
        </p:nvCxnSpPr>
        <p:spPr>
          <a:xfrm>
            <a:off x="9845575" y="3061845"/>
            <a:ext cx="0" cy="12778231"/>
          </a:xfrm>
          <a:prstGeom prst="line">
            <a:avLst/>
          </a:prstGeom>
          <a:noFill/>
          <a:ln w="19050" cap="flat">
            <a:gradFill flip="none" rotWithShape="1">
              <a:gsLst>
                <a:gs pos="0">
                  <a:srgbClr val="1DCDBD"/>
                </a:gs>
                <a:gs pos="100000">
                  <a:schemeClr val="accent2"/>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27" name="Text Placeholder 20">
            <a:extLst>
              <a:ext uri="{FF2B5EF4-FFF2-40B4-BE49-F238E27FC236}">
                <a16:creationId xmlns:a16="http://schemas.microsoft.com/office/drawing/2014/main" id="{87BAA680-2BC2-4DB2-869A-D7C010A84ED0}"/>
              </a:ext>
            </a:extLst>
          </p:cNvPr>
          <p:cNvSpPr>
            <a:spLocks noGrp="1"/>
          </p:cNvSpPr>
          <p:nvPr>
            <p:ph type="body" sz="quarter" idx="15" hasCustomPrompt="1"/>
          </p:nvPr>
        </p:nvSpPr>
        <p:spPr>
          <a:xfrm>
            <a:off x="913004" y="10741286"/>
            <a:ext cx="3907065" cy="1107339"/>
          </a:xfrm>
        </p:spPr>
        <p:txBody>
          <a:bodyPr>
            <a:noAutofit/>
          </a:bodyPr>
          <a:lstStyle>
            <a:lvl1pPr marL="0" indent="0" algn="l">
              <a:buNone/>
              <a:defRPr sz="1890" b="1"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TEXT STYLES</a:t>
            </a:r>
          </a:p>
        </p:txBody>
      </p:sp>
      <p:sp>
        <p:nvSpPr>
          <p:cNvPr id="28" name="Text Placeholder 20">
            <a:extLst>
              <a:ext uri="{FF2B5EF4-FFF2-40B4-BE49-F238E27FC236}">
                <a16:creationId xmlns:a16="http://schemas.microsoft.com/office/drawing/2014/main" id="{88186E79-AA5A-4781-82D1-19E9BF1D09C9}"/>
              </a:ext>
            </a:extLst>
          </p:cNvPr>
          <p:cNvSpPr>
            <a:spLocks noGrp="1"/>
          </p:cNvSpPr>
          <p:nvPr>
            <p:ph type="body" sz="quarter" idx="16"/>
          </p:nvPr>
        </p:nvSpPr>
        <p:spPr>
          <a:xfrm>
            <a:off x="913005" y="11670893"/>
            <a:ext cx="3653515" cy="1107339"/>
          </a:xfrm>
        </p:spPr>
        <p:txBody>
          <a:bodyPr>
            <a:noAutofit/>
          </a:bodyPr>
          <a:lstStyle>
            <a:lvl1pPr marL="337499" indent="-337499" algn="l">
              <a:buFont typeface="Arial" panose="020B0604020202020204" pitchFamily="34" charset="0"/>
              <a:buChar char="•"/>
              <a:defRPr sz="1654"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sp>
        <p:nvSpPr>
          <p:cNvPr id="31" name="Text Placeholder 20">
            <a:extLst>
              <a:ext uri="{FF2B5EF4-FFF2-40B4-BE49-F238E27FC236}">
                <a16:creationId xmlns:a16="http://schemas.microsoft.com/office/drawing/2014/main" id="{3B677E3C-5277-4F87-B139-1A375B526DE7}"/>
              </a:ext>
            </a:extLst>
          </p:cNvPr>
          <p:cNvSpPr>
            <a:spLocks noGrp="1"/>
          </p:cNvSpPr>
          <p:nvPr>
            <p:ph type="body" sz="quarter" idx="17" hasCustomPrompt="1"/>
          </p:nvPr>
        </p:nvSpPr>
        <p:spPr>
          <a:xfrm>
            <a:off x="5397579" y="6038825"/>
            <a:ext cx="3907065" cy="1107339"/>
          </a:xfrm>
        </p:spPr>
        <p:txBody>
          <a:bodyPr>
            <a:noAutofit/>
          </a:bodyPr>
          <a:lstStyle>
            <a:lvl1pPr marL="0" indent="0" algn="l">
              <a:buNone/>
              <a:defRPr sz="1890" b="1"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TEXT STYLES</a:t>
            </a:r>
          </a:p>
        </p:txBody>
      </p:sp>
      <p:sp>
        <p:nvSpPr>
          <p:cNvPr id="32" name="Text Placeholder 20">
            <a:extLst>
              <a:ext uri="{FF2B5EF4-FFF2-40B4-BE49-F238E27FC236}">
                <a16:creationId xmlns:a16="http://schemas.microsoft.com/office/drawing/2014/main" id="{0459A648-0A88-4DF3-A52C-3DE7215AA6AE}"/>
              </a:ext>
            </a:extLst>
          </p:cNvPr>
          <p:cNvSpPr>
            <a:spLocks noGrp="1"/>
          </p:cNvSpPr>
          <p:nvPr>
            <p:ph type="body" sz="quarter" idx="18"/>
          </p:nvPr>
        </p:nvSpPr>
        <p:spPr>
          <a:xfrm>
            <a:off x="5397580" y="6968433"/>
            <a:ext cx="3653515" cy="1107339"/>
          </a:xfrm>
        </p:spPr>
        <p:txBody>
          <a:bodyPr>
            <a:noAutofit/>
          </a:bodyPr>
          <a:lstStyle>
            <a:lvl1pPr marL="337499" indent="-337499" algn="l">
              <a:buFont typeface="Arial" panose="020B0604020202020204" pitchFamily="34" charset="0"/>
              <a:buChar char="•"/>
              <a:defRPr sz="1654"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sp>
        <p:nvSpPr>
          <p:cNvPr id="33" name="Text Placeholder 20">
            <a:extLst>
              <a:ext uri="{FF2B5EF4-FFF2-40B4-BE49-F238E27FC236}">
                <a16:creationId xmlns:a16="http://schemas.microsoft.com/office/drawing/2014/main" id="{96B9DF47-70A0-4171-BD64-F6BACEE5E32D}"/>
              </a:ext>
            </a:extLst>
          </p:cNvPr>
          <p:cNvSpPr>
            <a:spLocks noGrp="1"/>
          </p:cNvSpPr>
          <p:nvPr>
            <p:ph type="body" sz="quarter" idx="19" hasCustomPrompt="1"/>
          </p:nvPr>
        </p:nvSpPr>
        <p:spPr>
          <a:xfrm>
            <a:off x="10120200" y="6038825"/>
            <a:ext cx="3907065" cy="1107339"/>
          </a:xfrm>
        </p:spPr>
        <p:txBody>
          <a:bodyPr>
            <a:noAutofit/>
          </a:bodyPr>
          <a:lstStyle>
            <a:lvl1pPr marL="0" indent="0" algn="l">
              <a:buNone/>
              <a:defRPr sz="1890" b="1"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TEXT STYLES</a:t>
            </a:r>
          </a:p>
        </p:txBody>
      </p:sp>
      <p:sp>
        <p:nvSpPr>
          <p:cNvPr id="34" name="Text Placeholder 20">
            <a:extLst>
              <a:ext uri="{FF2B5EF4-FFF2-40B4-BE49-F238E27FC236}">
                <a16:creationId xmlns:a16="http://schemas.microsoft.com/office/drawing/2014/main" id="{87593B7C-380F-41C4-9AAD-892C915AFBC5}"/>
              </a:ext>
            </a:extLst>
          </p:cNvPr>
          <p:cNvSpPr>
            <a:spLocks noGrp="1"/>
          </p:cNvSpPr>
          <p:nvPr>
            <p:ph type="body" sz="quarter" idx="20"/>
          </p:nvPr>
        </p:nvSpPr>
        <p:spPr>
          <a:xfrm>
            <a:off x="10120201" y="6968433"/>
            <a:ext cx="3653515" cy="1107339"/>
          </a:xfrm>
        </p:spPr>
        <p:txBody>
          <a:bodyPr>
            <a:noAutofit/>
          </a:bodyPr>
          <a:lstStyle>
            <a:lvl1pPr marL="337499" indent="-337499" algn="l">
              <a:buFont typeface="Arial" panose="020B0604020202020204" pitchFamily="34" charset="0"/>
              <a:buChar char="•"/>
              <a:defRPr sz="1654"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sp>
        <p:nvSpPr>
          <p:cNvPr id="35" name="Text Placeholder 20">
            <a:extLst>
              <a:ext uri="{FF2B5EF4-FFF2-40B4-BE49-F238E27FC236}">
                <a16:creationId xmlns:a16="http://schemas.microsoft.com/office/drawing/2014/main" id="{4F36077B-36BF-4EDA-9594-0AB10BA7C791}"/>
              </a:ext>
            </a:extLst>
          </p:cNvPr>
          <p:cNvSpPr>
            <a:spLocks noGrp="1"/>
          </p:cNvSpPr>
          <p:nvPr>
            <p:ph type="body" sz="quarter" idx="21" hasCustomPrompt="1"/>
          </p:nvPr>
        </p:nvSpPr>
        <p:spPr>
          <a:xfrm>
            <a:off x="5397579" y="10741286"/>
            <a:ext cx="3907065" cy="1107339"/>
          </a:xfrm>
        </p:spPr>
        <p:txBody>
          <a:bodyPr>
            <a:noAutofit/>
          </a:bodyPr>
          <a:lstStyle>
            <a:lvl1pPr marL="0" indent="0" algn="l">
              <a:buNone/>
              <a:defRPr sz="1890" b="1"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TEXT STYLES</a:t>
            </a:r>
          </a:p>
        </p:txBody>
      </p:sp>
      <p:sp>
        <p:nvSpPr>
          <p:cNvPr id="36" name="Text Placeholder 20">
            <a:extLst>
              <a:ext uri="{FF2B5EF4-FFF2-40B4-BE49-F238E27FC236}">
                <a16:creationId xmlns:a16="http://schemas.microsoft.com/office/drawing/2014/main" id="{EC6184BE-92E3-4E99-A54D-50C7E65359A9}"/>
              </a:ext>
            </a:extLst>
          </p:cNvPr>
          <p:cNvSpPr>
            <a:spLocks noGrp="1"/>
          </p:cNvSpPr>
          <p:nvPr>
            <p:ph type="body" sz="quarter" idx="22"/>
          </p:nvPr>
        </p:nvSpPr>
        <p:spPr>
          <a:xfrm>
            <a:off x="5397580" y="11670893"/>
            <a:ext cx="3653515" cy="1107339"/>
          </a:xfrm>
        </p:spPr>
        <p:txBody>
          <a:bodyPr>
            <a:noAutofit/>
          </a:bodyPr>
          <a:lstStyle>
            <a:lvl1pPr marL="337499" indent="-337499" algn="l">
              <a:buFont typeface="Arial" panose="020B0604020202020204" pitchFamily="34" charset="0"/>
              <a:buChar char="•"/>
              <a:defRPr sz="1654"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sp>
        <p:nvSpPr>
          <p:cNvPr id="37" name="Text Placeholder 20">
            <a:extLst>
              <a:ext uri="{FF2B5EF4-FFF2-40B4-BE49-F238E27FC236}">
                <a16:creationId xmlns:a16="http://schemas.microsoft.com/office/drawing/2014/main" id="{8C72FBDC-C870-4575-BBD5-796F005DDAF8}"/>
              </a:ext>
            </a:extLst>
          </p:cNvPr>
          <p:cNvSpPr>
            <a:spLocks noGrp="1"/>
          </p:cNvSpPr>
          <p:nvPr>
            <p:ph type="body" sz="quarter" idx="23" hasCustomPrompt="1"/>
          </p:nvPr>
        </p:nvSpPr>
        <p:spPr>
          <a:xfrm>
            <a:off x="10120200" y="10741286"/>
            <a:ext cx="3907065" cy="1107339"/>
          </a:xfrm>
        </p:spPr>
        <p:txBody>
          <a:bodyPr>
            <a:noAutofit/>
          </a:bodyPr>
          <a:lstStyle>
            <a:lvl1pPr marL="0" indent="0" algn="l">
              <a:buNone/>
              <a:defRPr sz="1890" b="1"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TEXT STYLES</a:t>
            </a:r>
          </a:p>
        </p:txBody>
      </p:sp>
      <p:sp>
        <p:nvSpPr>
          <p:cNvPr id="38" name="Text Placeholder 20">
            <a:extLst>
              <a:ext uri="{FF2B5EF4-FFF2-40B4-BE49-F238E27FC236}">
                <a16:creationId xmlns:a16="http://schemas.microsoft.com/office/drawing/2014/main" id="{8A870F3A-D6B2-4EB2-AEF6-A12DD5390CA0}"/>
              </a:ext>
            </a:extLst>
          </p:cNvPr>
          <p:cNvSpPr>
            <a:spLocks noGrp="1"/>
          </p:cNvSpPr>
          <p:nvPr>
            <p:ph type="body" sz="quarter" idx="24"/>
          </p:nvPr>
        </p:nvSpPr>
        <p:spPr>
          <a:xfrm>
            <a:off x="10120201" y="11670893"/>
            <a:ext cx="3653515" cy="1107339"/>
          </a:xfrm>
        </p:spPr>
        <p:txBody>
          <a:bodyPr>
            <a:noAutofit/>
          </a:bodyPr>
          <a:lstStyle>
            <a:lvl1pPr marL="337499" indent="-337499" algn="l">
              <a:buFont typeface="Arial" panose="020B0604020202020204" pitchFamily="34" charset="0"/>
              <a:buChar char="•"/>
              <a:defRPr sz="1654"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sp>
        <p:nvSpPr>
          <p:cNvPr id="39" name="Content Placeholder 14">
            <a:extLst>
              <a:ext uri="{FF2B5EF4-FFF2-40B4-BE49-F238E27FC236}">
                <a16:creationId xmlns:a16="http://schemas.microsoft.com/office/drawing/2014/main" id="{DBFCA1EF-05C1-4EBF-9DFB-B7875F7B0B36}"/>
              </a:ext>
            </a:extLst>
          </p:cNvPr>
          <p:cNvSpPr>
            <a:spLocks noGrp="1"/>
          </p:cNvSpPr>
          <p:nvPr>
            <p:ph sz="quarter" idx="12" hasCustomPrompt="1"/>
          </p:nvPr>
        </p:nvSpPr>
        <p:spPr>
          <a:xfrm>
            <a:off x="913003" y="1548931"/>
            <a:ext cx="7708380" cy="1204402"/>
          </a:xfrm>
        </p:spPr>
        <p:txBody>
          <a:bodyPr>
            <a:noAutofit/>
          </a:bodyPr>
          <a:lstStyle>
            <a:lvl1pPr marL="0" indent="0" algn="l">
              <a:buNone/>
              <a:defRPr sz="2835" b="0">
                <a:solidFill>
                  <a:schemeClr val="accent1"/>
                </a:solidFill>
                <a:latin typeface="+mj-lt"/>
              </a:defRPr>
            </a:lvl1pPr>
            <a:lvl2pPr>
              <a:defRPr sz="4252" b="1">
                <a:solidFill>
                  <a:schemeClr val="accent1"/>
                </a:solidFill>
              </a:defRPr>
            </a:lvl2pPr>
            <a:lvl3pPr>
              <a:defRPr sz="4252" b="1">
                <a:solidFill>
                  <a:schemeClr val="accent1"/>
                </a:solidFill>
              </a:defRPr>
            </a:lvl3pPr>
            <a:lvl4pPr>
              <a:defRPr sz="4252" b="1">
                <a:solidFill>
                  <a:schemeClr val="accent1"/>
                </a:solidFill>
              </a:defRPr>
            </a:lvl4pPr>
            <a:lvl5pPr>
              <a:defRPr sz="4252" b="1">
                <a:solidFill>
                  <a:schemeClr val="accent1"/>
                </a:solidFill>
              </a:defRPr>
            </a:lvl5pPr>
          </a:lstStyle>
          <a:p>
            <a:pPr lvl="0"/>
            <a:r>
              <a:rPr lang="en-US"/>
              <a:t>CLICK TO EDIT MASTER TEXT STYLES</a:t>
            </a:r>
            <a:endParaRPr lang="en-GB"/>
          </a:p>
        </p:txBody>
      </p:sp>
      <p:pic>
        <p:nvPicPr>
          <p:cNvPr id="41" name="image1-small.png">
            <a:extLst>
              <a:ext uri="{FF2B5EF4-FFF2-40B4-BE49-F238E27FC236}">
                <a16:creationId xmlns:a16="http://schemas.microsoft.com/office/drawing/2014/main" id="{27A24635-E2C3-470D-B6F7-1B5561FC9E98}"/>
              </a:ext>
            </a:extLst>
          </p:cNvPr>
          <p:cNvPicPr>
            <a:picLocks noChangeAspect="1"/>
          </p:cNvPicPr>
          <p:nvPr/>
        </p:nvPicPr>
        <p:blipFill>
          <a:blip r:embed="rId2"/>
          <a:stretch>
            <a:fillRect/>
          </a:stretch>
        </p:blipFill>
        <p:spPr>
          <a:xfrm>
            <a:off x="11859842" y="80823"/>
            <a:ext cx="2174946" cy="2362880"/>
          </a:xfrm>
          <a:prstGeom prst="rect">
            <a:avLst/>
          </a:prstGeom>
          <a:ln w="12700">
            <a:miter lim="400000"/>
          </a:ln>
        </p:spPr>
      </p:pic>
      <p:sp>
        <p:nvSpPr>
          <p:cNvPr id="19" name="Shape 4">
            <a:extLst>
              <a:ext uri="{FF2B5EF4-FFF2-40B4-BE49-F238E27FC236}">
                <a16:creationId xmlns:a16="http://schemas.microsoft.com/office/drawing/2014/main" id="{457E36CB-56A7-4A09-A290-1FFE6238E690}"/>
              </a:ext>
            </a:extLst>
          </p:cNvPr>
          <p:cNvSpPr>
            <a:spLocks noGrp="1"/>
          </p:cNvSpPr>
          <p:nvPr>
            <p:ph type="sldNum" sz="quarter" idx="2"/>
          </p:nvPr>
        </p:nvSpPr>
        <p:spPr>
          <a:xfrm>
            <a:off x="13696086" y="14835610"/>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cxnSp>
        <p:nvCxnSpPr>
          <p:cNvPr id="21" name="Connector: Elbow 20">
            <a:extLst>
              <a:ext uri="{FF2B5EF4-FFF2-40B4-BE49-F238E27FC236}">
                <a16:creationId xmlns:a16="http://schemas.microsoft.com/office/drawing/2014/main" id="{53AF08FF-C117-453B-B1A2-79830992335D}"/>
              </a:ext>
            </a:extLst>
          </p:cNvPr>
          <p:cNvCxnSpPr>
            <a:cxnSpLocks/>
          </p:cNvCxnSpPr>
          <p:nvPr/>
        </p:nvCxnSpPr>
        <p:spPr>
          <a:xfrm flipV="1">
            <a:off x="0" y="-849902"/>
            <a:ext cx="9093125" cy="3911746"/>
          </a:xfrm>
          <a:prstGeom prst="bentConnector3">
            <a:avLst>
              <a:gd name="adj1" fmla="val 160035"/>
            </a:avLst>
          </a:prstGeom>
          <a:noFill/>
          <a:ln w="19050" cap="flat">
            <a:gradFill flip="none" rotWithShape="1">
              <a:gsLst>
                <a:gs pos="0">
                  <a:schemeClr val="accent6"/>
                </a:gs>
                <a:gs pos="93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743146D0-9D41-4EEF-AB3D-0DEF3676DDAB}"/>
              </a:ext>
            </a:extLst>
          </p:cNvPr>
          <p:cNvCxnSpPr>
            <a:cxnSpLocks/>
          </p:cNvCxnSpPr>
          <p:nvPr/>
        </p:nvCxnSpPr>
        <p:spPr>
          <a:xfrm>
            <a:off x="5167953" y="3061845"/>
            <a:ext cx="0" cy="12778231"/>
          </a:xfrm>
          <a:prstGeom prst="line">
            <a:avLst/>
          </a:prstGeom>
          <a:noFill/>
          <a:ln w="19050" cap="flat">
            <a:gradFill flip="none" rotWithShape="1">
              <a:gsLst>
                <a:gs pos="41400">
                  <a:srgbClr val="419CBC"/>
                </a:gs>
                <a:gs pos="100000">
                  <a:schemeClr val="accent2"/>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43" name="Straight Connector 42">
            <a:extLst>
              <a:ext uri="{FF2B5EF4-FFF2-40B4-BE49-F238E27FC236}">
                <a16:creationId xmlns:a16="http://schemas.microsoft.com/office/drawing/2014/main" id="{A1B84F14-7E13-42A6-A6E4-6F22CB864ED8}"/>
              </a:ext>
            </a:extLst>
          </p:cNvPr>
          <p:cNvCxnSpPr>
            <a:cxnSpLocks/>
          </p:cNvCxnSpPr>
          <p:nvPr/>
        </p:nvCxnSpPr>
        <p:spPr>
          <a:xfrm>
            <a:off x="692372" y="0"/>
            <a:ext cx="0" cy="15840075"/>
          </a:xfrm>
          <a:prstGeom prst="line">
            <a:avLst/>
          </a:prstGeom>
          <a:noFill/>
          <a:ln w="19050" cap="flat">
            <a:gradFill flip="none" rotWithShape="1">
              <a:gsLst>
                <a:gs pos="0">
                  <a:srgbClr val="1DCDBD"/>
                </a:gs>
                <a:gs pos="100000">
                  <a:schemeClr val="accent6"/>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25" name="Rectangle 24">
            <a:extLst>
              <a:ext uri="{FF2B5EF4-FFF2-40B4-BE49-F238E27FC236}">
                <a16:creationId xmlns:a16="http://schemas.microsoft.com/office/drawing/2014/main" id="{51A2B090-E7F7-4E58-8A0E-08F447FD3B1F}"/>
              </a:ext>
            </a:extLst>
          </p:cNvPr>
          <p:cNvSpPr/>
          <p:nvPr/>
        </p:nvSpPr>
        <p:spPr>
          <a:xfrm>
            <a:off x="182955" y="2145004"/>
            <a:ext cx="399103"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id="{B6409D78-ED40-DD00-FE33-ABA9C36E75AC}"/>
              </a:ext>
            </a:extLst>
          </p:cNvPr>
          <p:cNvSpPr/>
          <p:nvPr/>
        </p:nvSpPr>
        <p:spPr>
          <a:xfrm>
            <a:off x="692373" y="3061845"/>
            <a:ext cx="13707841" cy="12778231"/>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40" name="Straight Connector 39">
            <a:extLst>
              <a:ext uri="{FF2B5EF4-FFF2-40B4-BE49-F238E27FC236}">
                <a16:creationId xmlns:a16="http://schemas.microsoft.com/office/drawing/2014/main" id="{74C177FB-F655-333A-2191-70DDA00D531E}"/>
              </a:ext>
            </a:extLst>
          </p:cNvPr>
          <p:cNvCxnSpPr>
            <a:cxnSpLocks/>
          </p:cNvCxnSpPr>
          <p:nvPr/>
        </p:nvCxnSpPr>
        <p:spPr>
          <a:xfrm>
            <a:off x="9845575" y="3061845"/>
            <a:ext cx="0" cy="12778231"/>
          </a:xfrm>
          <a:prstGeom prst="line">
            <a:avLst/>
          </a:prstGeom>
          <a:noFill/>
          <a:ln w="19050" cap="flat">
            <a:gradFill flip="none" rotWithShape="1">
              <a:gsLst>
                <a:gs pos="0">
                  <a:srgbClr val="1DCDBD"/>
                </a:gs>
                <a:gs pos="100000">
                  <a:schemeClr val="accent2"/>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44" name="image1-small.png">
            <a:extLst>
              <a:ext uri="{FF2B5EF4-FFF2-40B4-BE49-F238E27FC236}">
                <a16:creationId xmlns:a16="http://schemas.microsoft.com/office/drawing/2014/main" id="{8CAAD85B-C5C3-C4CB-D56B-D2C23CA5004F}"/>
              </a:ext>
            </a:extLst>
          </p:cNvPr>
          <p:cNvPicPr>
            <a:picLocks noChangeAspect="1"/>
          </p:cNvPicPr>
          <p:nvPr/>
        </p:nvPicPr>
        <p:blipFill>
          <a:blip r:embed="rId2"/>
          <a:stretch>
            <a:fillRect/>
          </a:stretch>
        </p:blipFill>
        <p:spPr>
          <a:xfrm>
            <a:off x="11859842" y="80823"/>
            <a:ext cx="2174946" cy="2362880"/>
          </a:xfrm>
          <a:prstGeom prst="rect">
            <a:avLst/>
          </a:prstGeom>
          <a:ln w="12700">
            <a:miter lim="400000"/>
          </a:ln>
        </p:spPr>
      </p:pic>
      <p:cxnSp>
        <p:nvCxnSpPr>
          <p:cNvPr id="45" name="Connector: Elbow 44">
            <a:extLst>
              <a:ext uri="{FF2B5EF4-FFF2-40B4-BE49-F238E27FC236}">
                <a16:creationId xmlns:a16="http://schemas.microsoft.com/office/drawing/2014/main" id="{43D06535-7A5F-D56A-BEDF-B05EE7D4E710}"/>
              </a:ext>
            </a:extLst>
          </p:cNvPr>
          <p:cNvCxnSpPr>
            <a:cxnSpLocks/>
          </p:cNvCxnSpPr>
          <p:nvPr/>
        </p:nvCxnSpPr>
        <p:spPr>
          <a:xfrm flipV="1">
            <a:off x="0" y="-849902"/>
            <a:ext cx="9093125" cy="3911746"/>
          </a:xfrm>
          <a:prstGeom prst="bentConnector3">
            <a:avLst>
              <a:gd name="adj1" fmla="val 160035"/>
            </a:avLst>
          </a:prstGeom>
          <a:noFill/>
          <a:ln w="19050" cap="flat">
            <a:gradFill flip="none" rotWithShape="1">
              <a:gsLst>
                <a:gs pos="0">
                  <a:schemeClr val="accent6"/>
                </a:gs>
                <a:gs pos="93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46" name="Straight Connector 45">
            <a:extLst>
              <a:ext uri="{FF2B5EF4-FFF2-40B4-BE49-F238E27FC236}">
                <a16:creationId xmlns:a16="http://schemas.microsoft.com/office/drawing/2014/main" id="{6B91EA48-679A-6478-68E7-08CC3E6F3C5F}"/>
              </a:ext>
            </a:extLst>
          </p:cNvPr>
          <p:cNvCxnSpPr>
            <a:cxnSpLocks/>
          </p:cNvCxnSpPr>
          <p:nvPr/>
        </p:nvCxnSpPr>
        <p:spPr>
          <a:xfrm>
            <a:off x="5167953" y="3061845"/>
            <a:ext cx="0" cy="12778231"/>
          </a:xfrm>
          <a:prstGeom prst="line">
            <a:avLst/>
          </a:prstGeom>
          <a:noFill/>
          <a:ln w="19050" cap="flat">
            <a:gradFill flip="none" rotWithShape="1">
              <a:gsLst>
                <a:gs pos="41400">
                  <a:srgbClr val="419CBC"/>
                </a:gs>
                <a:gs pos="100000">
                  <a:schemeClr val="accent2"/>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1A81F4CA-6A7E-434C-D17B-4578E0EEE484}"/>
              </a:ext>
            </a:extLst>
          </p:cNvPr>
          <p:cNvCxnSpPr>
            <a:cxnSpLocks/>
          </p:cNvCxnSpPr>
          <p:nvPr/>
        </p:nvCxnSpPr>
        <p:spPr>
          <a:xfrm>
            <a:off x="692372" y="0"/>
            <a:ext cx="0" cy="15840075"/>
          </a:xfrm>
          <a:prstGeom prst="line">
            <a:avLst/>
          </a:prstGeom>
          <a:noFill/>
          <a:ln w="19050" cap="flat">
            <a:gradFill flip="none" rotWithShape="1">
              <a:gsLst>
                <a:gs pos="0">
                  <a:srgbClr val="1DCDBD"/>
                </a:gs>
                <a:gs pos="100000">
                  <a:schemeClr val="accent6"/>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48" name="Rectangle 47">
            <a:extLst>
              <a:ext uri="{FF2B5EF4-FFF2-40B4-BE49-F238E27FC236}">
                <a16:creationId xmlns:a16="http://schemas.microsoft.com/office/drawing/2014/main" id="{E9A91D97-886F-C99A-1661-1508D7F785CC}"/>
              </a:ext>
            </a:extLst>
          </p:cNvPr>
          <p:cNvSpPr/>
          <p:nvPr/>
        </p:nvSpPr>
        <p:spPr>
          <a:xfrm>
            <a:off x="182955" y="2145004"/>
            <a:ext cx="399103"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143601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5510F-1633-4369-9AE0-C7A9A66FFD54}"/>
              </a:ext>
            </a:extLst>
          </p:cNvPr>
          <p:cNvSpPr/>
          <p:nvPr/>
        </p:nvSpPr>
        <p:spPr>
          <a:xfrm>
            <a:off x="440007" y="7275974"/>
            <a:ext cx="13960207" cy="43619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9" name="Straight Connector 8">
            <a:extLst>
              <a:ext uri="{FF2B5EF4-FFF2-40B4-BE49-F238E27FC236}">
                <a16:creationId xmlns:a16="http://schemas.microsoft.com/office/drawing/2014/main" id="{D8AA7AE2-5814-4BBC-A182-77D8D04642A0}"/>
              </a:ext>
            </a:extLst>
          </p:cNvPr>
          <p:cNvCxnSpPr>
            <a:cxnSpLocks/>
          </p:cNvCxnSpPr>
          <p:nvPr/>
        </p:nvCxnSpPr>
        <p:spPr>
          <a:xfrm>
            <a:off x="1" y="3139439"/>
            <a:ext cx="8884486" cy="0"/>
          </a:xfrm>
          <a:prstGeom prst="line">
            <a:avLst/>
          </a:prstGeom>
          <a:noFill/>
          <a:ln w="19050" cap="flat">
            <a:gradFill flip="none" rotWithShape="1">
              <a:gsLst>
                <a:gs pos="0">
                  <a:schemeClr val="tx1"/>
                </a:gs>
                <a:gs pos="100000">
                  <a:srgbClr val="7556BA"/>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44A3A4CF-C1C2-4311-AE3C-0A3F6A5C797B}"/>
              </a:ext>
            </a:extLst>
          </p:cNvPr>
          <p:cNvCxnSpPr>
            <a:cxnSpLocks/>
          </p:cNvCxnSpPr>
          <p:nvPr/>
        </p:nvCxnSpPr>
        <p:spPr>
          <a:xfrm>
            <a:off x="8884486" y="-800519"/>
            <a:ext cx="0" cy="6906072"/>
          </a:xfrm>
          <a:prstGeom prst="line">
            <a:avLst/>
          </a:prstGeom>
          <a:noFill/>
          <a:ln w="19050" cap="flat">
            <a:gradFill>
              <a:gsLst>
                <a:gs pos="100000">
                  <a:schemeClr val="tx1"/>
                </a:gs>
                <a:gs pos="0">
                  <a:srgbClr val="7556BA"/>
                </a:gs>
              </a:gsLst>
              <a:lin ang="5400000" scaled="1"/>
            </a:gradFill>
            <a:prstDash val="solid"/>
            <a:miter lim="800000"/>
          </a:ln>
          <a:effectLst/>
          <a:sp3d/>
        </p:spPr>
        <p:style>
          <a:lnRef idx="0">
            <a:scrgbClr r="0" g="0" b="0"/>
          </a:lnRef>
          <a:fillRef idx="0">
            <a:scrgbClr r="0" g="0" b="0"/>
          </a:fillRef>
          <a:effectRef idx="0">
            <a:scrgbClr r="0" g="0" b="0"/>
          </a:effectRef>
          <a:fontRef idx="none"/>
        </p:style>
      </p:cxnSp>
      <p:sp>
        <p:nvSpPr>
          <p:cNvPr id="11" name="Rectangle 10">
            <a:extLst>
              <a:ext uri="{FF2B5EF4-FFF2-40B4-BE49-F238E27FC236}">
                <a16:creationId xmlns:a16="http://schemas.microsoft.com/office/drawing/2014/main" id="{677388B7-E5A4-48A3-9D71-C03FD474D6CF}"/>
              </a:ext>
            </a:extLst>
          </p:cNvPr>
          <p:cNvSpPr/>
          <p:nvPr/>
        </p:nvSpPr>
        <p:spPr>
          <a:xfrm>
            <a:off x="8304961" y="2193333"/>
            <a:ext cx="425203" cy="436196"/>
          </a:xfrm>
          <a:prstGeom prst="rect">
            <a:avLst/>
          </a:prstGeom>
          <a:solidFill>
            <a:srgbClr val="FFFFFF"/>
          </a:solidFill>
          <a:ln w="12700" cap="flat">
            <a:gradFill flip="none" rotWithShape="1">
              <a:gsLst>
                <a:gs pos="7000">
                  <a:schemeClr val="accent1"/>
                </a:gs>
                <a:gs pos="100000">
                  <a:schemeClr val="accent6"/>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126" b="0" i="0" u="none" strike="noStrike" cap="none" spc="0" normalizeH="0" baseline="0">
                <a:ln>
                  <a:noFill/>
                </a:ln>
                <a:solidFill>
                  <a:srgbClr val="000000"/>
                </a:solidFill>
                <a:effectLst/>
                <a:uFillTx/>
                <a:latin typeface="+mn-lt"/>
                <a:ea typeface="+mn-ea"/>
                <a:cs typeface="+mn-cs"/>
                <a:sym typeface="Calibri"/>
              </a:rPr>
              <a:t>     </a:t>
            </a:r>
          </a:p>
        </p:txBody>
      </p:sp>
      <p:sp>
        <p:nvSpPr>
          <p:cNvPr id="4" name="Text Placeholder 3">
            <a:extLst>
              <a:ext uri="{FF2B5EF4-FFF2-40B4-BE49-F238E27FC236}">
                <a16:creationId xmlns:a16="http://schemas.microsoft.com/office/drawing/2014/main" id="{9EFFD3A1-2CE3-4BFD-A65F-6C1F8BBC116B}"/>
              </a:ext>
            </a:extLst>
          </p:cNvPr>
          <p:cNvSpPr>
            <a:spLocks noGrp="1"/>
          </p:cNvSpPr>
          <p:nvPr>
            <p:ph type="body" sz="quarter" idx="10"/>
          </p:nvPr>
        </p:nvSpPr>
        <p:spPr>
          <a:xfrm>
            <a:off x="990015" y="3939956"/>
            <a:ext cx="7719489" cy="8184039"/>
          </a:xfrm>
        </p:spPr>
        <p:txBody>
          <a:bodyPr>
            <a:normAutofit/>
          </a:bodyPr>
          <a:lstStyle>
            <a:lvl1pPr>
              <a:defRPr sz="1890"/>
            </a:lvl1pPr>
            <a:lvl2pPr>
              <a:defRPr sz="1890"/>
            </a:lvl2pPr>
            <a:lvl3pPr>
              <a:defRPr sz="1890"/>
            </a:lvl3pPr>
            <a:lvl4pPr>
              <a:defRPr sz="1890"/>
            </a:lvl4pPr>
            <a:lvl5pPr>
              <a:defRPr sz="1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2">
            <a:extLst>
              <a:ext uri="{FF2B5EF4-FFF2-40B4-BE49-F238E27FC236}">
                <a16:creationId xmlns:a16="http://schemas.microsoft.com/office/drawing/2014/main" id="{0F1C7F7B-1DA0-42E9-9E33-CE04CBCBCF05}"/>
              </a:ext>
            </a:extLst>
          </p:cNvPr>
          <p:cNvSpPr>
            <a:spLocks noGrp="1"/>
          </p:cNvSpPr>
          <p:nvPr>
            <p:ph type="title" hasCustomPrompt="1"/>
          </p:nvPr>
        </p:nvSpPr>
        <p:spPr>
          <a:xfrm>
            <a:off x="990015" y="1683927"/>
            <a:ext cx="7894468" cy="1455511"/>
          </a:xfrm>
        </p:spPr>
        <p:txBody>
          <a:bodyPr>
            <a:normAutofit/>
          </a:bodyPr>
          <a:lstStyle>
            <a:lvl1pPr>
              <a:defRPr sz="2835">
                <a:latin typeface="+mj-lt"/>
              </a:defRPr>
            </a:lvl1pPr>
          </a:lstStyle>
          <a:p>
            <a:r>
              <a:rPr lang="en-US"/>
              <a:t>CLICK TO EDIT MASTER TITLE STYLE</a:t>
            </a:r>
            <a:endParaRPr lang="en-GB"/>
          </a:p>
        </p:txBody>
      </p:sp>
      <p:sp>
        <p:nvSpPr>
          <p:cNvPr id="8" name="Rectangle 7">
            <a:extLst>
              <a:ext uri="{FF2B5EF4-FFF2-40B4-BE49-F238E27FC236}">
                <a16:creationId xmlns:a16="http://schemas.microsoft.com/office/drawing/2014/main" id="{B45A4AE6-9E9B-F02C-3B08-266FA207195D}"/>
              </a:ext>
            </a:extLst>
          </p:cNvPr>
          <p:cNvSpPr/>
          <p:nvPr/>
        </p:nvSpPr>
        <p:spPr>
          <a:xfrm>
            <a:off x="440007" y="7275974"/>
            <a:ext cx="13960207" cy="43619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2" name="Straight Connector 11">
            <a:extLst>
              <a:ext uri="{FF2B5EF4-FFF2-40B4-BE49-F238E27FC236}">
                <a16:creationId xmlns:a16="http://schemas.microsoft.com/office/drawing/2014/main" id="{9FEA4E44-CEC4-4850-81EB-8D560A72B726}"/>
              </a:ext>
            </a:extLst>
          </p:cNvPr>
          <p:cNvCxnSpPr>
            <a:cxnSpLocks/>
          </p:cNvCxnSpPr>
          <p:nvPr/>
        </p:nvCxnSpPr>
        <p:spPr>
          <a:xfrm>
            <a:off x="1" y="3139439"/>
            <a:ext cx="8884486" cy="0"/>
          </a:xfrm>
          <a:prstGeom prst="line">
            <a:avLst/>
          </a:prstGeom>
          <a:noFill/>
          <a:ln w="19050" cap="flat">
            <a:gradFill flip="none" rotWithShape="1">
              <a:gsLst>
                <a:gs pos="0">
                  <a:schemeClr val="tx1"/>
                </a:gs>
                <a:gs pos="100000">
                  <a:srgbClr val="7556BA"/>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F6A153F3-2250-ACB0-C854-759A8BC3A864}"/>
              </a:ext>
            </a:extLst>
          </p:cNvPr>
          <p:cNvCxnSpPr>
            <a:cxnSpLocks/>
          </p:cNvCxnSpPr>
          <p:nvPr/>
        </p:nvCxnSpPr>
        <p:spPr>
          <a:xfrm>
            <a:off x="8884486" y="-800519"/>
            <a:ext cx="0" cy="6906072"/>
          </a:xfrm>
          <a:prstGeom prst="line">
            <a:avLst/>
          </a:prstGeom>
          <a:noFill/>
          <a:ln w="19050" cap="flat">
            <a:gradFill>
              <a:gsLst>
                <a:gs pos="100000">
                  <a:schemeClr val="tx1"/>
                </a:gs>
                <a:gs pos="0">
                  <a:srgbClr val="7556BA"/>
                </a:gs>
              </a:gsLst>
              <a:lin ang="5400000" scaled="1"/>
            </a:gradFill>
            <a:prstDash val="solid"/>
            <a:miter lim="800000"/>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7C96F29F-0749-4D05-02CF-21E3DDD66549}"/>
              </a:ext>
            </a:extLst>
          </p:cNvPr>
          <p:cNvSpPr/>
          <p:nvPr/>
        </p:nvSpPr>
        <p:spPr>
          <a:xfrm>
            <a:off x="8304961" y="2193333"/>
            <a:ext cx="425203" cy="436196"/>
          </a:xfrm>
          <a:prstGeom prst="rect">
            <a:avLst/>
          </a:prstGeom>
          <a:solidFill>
            <a:srgbClr val="FFFFFF"/>
          </a:solidFill>
          <a:ln w="12700" cap="flat">
            <a:gradFill flip="none" rotWithShape="1">
              <a:gsLst>
                <a:gs pos="7000">
                  <a:schemeClr val="accent1"/>
                </a:gs>
                <a:gs pos="100000">
                  <a:schemeClr val="accent6"/>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126" b="0" i="0" u="none" strike="noStrike" cap="none" spc="0" normalizeH="0" baseline="0">
                <a:ln>
                  <a:noFill/>
                </a:ln>
                <a:solidFill>
                  <a:srgbClr val="000000"/>
                </a:solidFill>
                <a:effectLst/>
                <a:uFillTx/>
                <a:latin typeface="+mn-lt"/>
                <a:ea typeface="+mn-ea"/>
                <a:cs typeface="+mn-cs"/>
                <a:sym typeface="Calibri"/>
              </a:rPr>
              <a:t>     </a:t>
            </a:r>
          </a:p>
        </p:txBody>
      </p:sp>
    </p:spTree>
    <p:extLst>
      <p:ext uri="{BB962C8B-B14F-4D97-AF65-F5344CB8AC3E}">
        <p14:creationId xmlns:p14="http://schemas.microsoft.com/office/powerpoint/2010/main" val="33565454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02E6DD-541B-45F5-9E86-EE95AE4CD848}"/>
              </a:ext>
            </a:extLst>
          </p:cNvPr>
          <p:cNvSpPr/>
          <p:nvPr/>
        </p:nvSpPr>
        <p:spPr>
          <a:xfrm>
            <a:off x="1275609" y="8921193"/>
            <a:ext cx="13124604" cy="43619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8" name="Straight Connector 17">
            <a:extLst>
              <a:ext uri="{FF2B5EF4-FFF2-40B4-BE49-F238E27FC236}">
                <a16:creationId xmlns:a16="http://schemas.microsoft.com/office/drawing/2014/main" id="{51F2C75D-90CB-4C66-815D-3E0C86280ED9}"/>
              </a:ext>
            </a:extLst>
          </p:cNvPr>
          <p:cNvCxnSpPr>
            <a:cxnSpLocks/>
          </p:cNvCxnSpPr>
          <p:nvPr/>
        </p:nvCxnSpPr>
        <p:spPr>
          <a:xfrm flipV="1">
            <a:off x="1275609" y="-25144"/>
            <a:ext cx="0" cy="15865219"/>
          </a:xfrm>
          <a:prstGeom prst="line">
            <a:avLst/>
          </a:prstGeom>
          <a:noFill/>
          <a:ln w="19050" cap="flat">
            <a:gradFill flip="none" rotWithShape="1">
              <a:gsLst>
                <a:gs pos="0">
                  <a:schemeClr val="tx2"/>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7" name="Shape 4">
            <a:extLst>
              <a:ext uri="{FF2B5EF4-FFF2-40B4-BE49-F238E27FC236}">
                <a16:creationId xmlns:a16="http://schemas.microsoft.com/office/drawing/2014/main" id="{87D98C82-CFFB-4AB3-B183-246E1D0454A9}"/>
              </a:ext>
            </a:extLst>
          </p:cNvPr>
          <p:cNvSpPr>
            <a:spLocks noGrp="1"/>
          </p:cNvSpPr>
          <p:nvPr>
            <p:ph type="sldNum" sz="quarter" idx="2"/>
          </p:nvPr>
        </p:nvSpPr>
        <p:spPr>
          <a:xfrm>
            <a:off x="13880253" y="14921814"/>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cxnSp>
        <p:nvCxnSpPr>
          <p:cNvPr id="9" name="Straight Connector 8">
            <a:extLst>
              <a:ext uri="{FF2B5EF4-FFF2-40B4-BE49-F238E27FC236}">
                <a16:creationId xmlns:a16="http://schemas.microsoft.com/office/drawing/2014/main" id="{F7301592-BE8B-42F9-BFA7-283E9D1A54F6}"/>
              </a:ext>
            </a:extLst>
          </p:cNvPr>
          <p:cNvCxnSpPr>
            <a:cxnSpLocks/>
          </p:cNvCxnSpPr>
          <p:nvPr/>
        </p:nvCxnSpPr>
        <p:spPr>
          <a:xfrm flipH="1">
            <a:off x="0" y="2438508"/>
            <a:ext cx="14400213" cy="0"/>
          </a:xfrm>
          <a:prstGeom prst="line">
            <a:avLst/>
          </a:prstGeom>
          <a:noFill/>
          <a:ln w="19050" cap="flat">
            <a:gradFill flip="none" rotWithShape="1">
              <a:gsLst>
                <a:gs pos="0">
                  <a:schemeClr val="tx2"/>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4" name="Rectangle 3">
            <a:extLst>
              <a:ext uri="{FF2B5EF4-FFF2-40B4-BE49-F238E27FC236}">
                <a16:creationId xmlns:a16="http://schemas.microsoft.com/office/drawing/2014/main" id="{6F648B30-C8A1-45FE-BB78-BFA2B37B2757}"/>
              </a:ext>
            </a:extLst>
          </p:cNvPr>
          <p:cNvSpPr/>
          <p:nvPr/>
        </p:nvSpPr>
        <p:spPr>
          <a:xfrm>
            <a:off x="637806" y="1467854"/>
            <a:ext cx="421533" cy="436196"/>
          </a:xfrm>
          <a:prstGeom prst="rect">
            <a:avLst/>
          </a:prstGeom>
          <a:solidFill>
            <a:schemeClr val="bg1">
              <a:lumMod val="95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0" name="Title 1">
            <a:extLst>
              <a:ext uri="{FF2B5EF4-FFF2-40B4-BE49-F238E27FC236}">
                <a16:creationId xmlns:a16="http://schemas.microsoft.com/office/drawing/2014/main" id="{4DF589CF-6D65-4B59-9F40-AFD0AE07E0E6}"/>
              </a:ext>
            </a:extLst>
          </p:cNvPr>
          <p:cNvSpPr>
            <a:spLocks noGrp="1"/>
          </p:cNvSpPr>
          <p:nvPr>
            <p:ph type="title" hasCustomPrompt="1"/>
          </p:nvPr>
        </p:nvSpPr>
        <p:spPr>
          <a:xfrm>
            <a:off x="1630448" y="995314"/>
            <a:ext cx="7965118" cy="1272996"/>
          </a:xfrm>
        </p:spPr>
        <p:txBody>
          <a:bodyPr>
            <a:normAutofit/>
          </a:bodyPr>
          <a:lstStyle>
            <a:lvl1pPr>
              <a:defRPr sz="2835" b="0">
                <a:solidFill>
                  <a:srgbClr val="273478"/>
                </a:solidFill>
                <a:latin typeface="+mj-lt"/>
              </a:defRPr>
            </a:lvl1pPr>
          </a:lstStyle>
          <a:p>
            <a:r>
              <a:rPr lang="en-US"/>
              <a:t>CLICK TO EDIT MASTER TITLE STYLE</a:t>
            </a:r>
          </a:p>
        </p:txBody>
      </p:sp>
      <p:sp>
        <p:nvSpPr>
          <p:cNvPr id="11" name="Text Placeholder 3">
            <a:extLst>
              <a:ext uri="{FF2B5EF4-FFF2-40B4-BE49-F238E27FC236}">
                <a16:creationId xmlns:a16="http://schemas.microsoft.com/office/drawing/2014/main" id="{1D3055DC-D4B3-44AA-8274-6C3868FF8B1E}"/>
              </a:ext>
            </a:extLst>
          </p:cNvPr>
          <p:cNvSpPr>
            <a:spLocks noGrp="1"/>
          </p:cNvSpPr>
          <p:nvPr>
            <p:ph type="body" sz="quarter" idx="10"/>
          </p:nvPr>
        </p:nvSpPr>
        <p:spPr>
          <a:xfrm>
            <a:off x="1630449" y="3054044"/>
            <a:ext cx="10158142" cy="4601655"/>
          </a:xfrm>
        </p:spPr>
        <p:txBody>
          <a:bodyPr>
            <a:normAutofit/>
          </a:bodyPr>
          <a:lstStyle>
            <a:lvl1pPr>
              <a:defRPr sz="1890"/>
            </a:lvl1pPr>
            <a:lvl2pPr>
              <a:defRPr sz="1890"/>
            </a:lvl2pPr>
            <a:lvl3pPr>
              <a:defRPr sz="1890"/>
            </a:lvl3pPr>
            <a:lvl4pPr>
              <a:defRPr sz="1890"/>
            </a:lvl4pPr>
            <a:lvl5pPr>
              <a:defRPr sz="1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a:extLst>
              <a:ext uri="{FF2B5EF4-FFF2-40B4-BE49-F238E27FC236}">
                <a16:creationId xmlns:a16="http://schemas.microsoft.com/office/drawing/2014/main" id="{BD881468-10E0-7955-7091-18715096A811}"/>
              </a:ext>
            </a:extLst>
          </p:cNvPr>
          <p:cNvSpPr/>
          <p:nvPr/>
        </p:nvSpPr>
        <p:spPr>
          <a:xfrm>
            <a:off x="1275609" y="8921193"/>
            <a:ext cx="13124604" cy="43619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4" name="Straight Connector 13">
            <a:extLst>
              <a:ext uri="{FF2B5EF4-FFF2-40B4-BE49-F238E27FC236}">
                <a16:creationId xmlns:a16="http://schemas.microsoft.com/office/drawing/2014/main" id="{55676B54-8BFD-36F3-86A7-E2722AE6A02F}"/>
              </a:ext>
            </a:extLst>
          </p:cNvPr>
          <p:cNvCxnSpPr>
            <a:cxnSpLocks/>
          </p:cNvCxnSpPr>
          <p:nvPr/>
        </p:nvCxnSpPr>
        <p:spPr>
          <a:xfrm flipV="1">
            <a:off x="1275609" y="-25144"/>
            <a:ext cx="0" cy="15865219"/>
          </a:xfrm>
          <a:prstGeom prst="line">
            <a:avLst/>
          </a:prstGeom>
          <a:noFill/>
          <a:ln w="19050" cap="flat">
            <a:gradFill flip="none" rotWithShape="1">
              <a:gsLst>
                <a:gs pos="0">
                  <a:schemeClr val="tx2"/>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EF7EA4FD-B730-54D1-45D3-9A49FEE1485F}"/>
              </a:ext>
            </a:extLst>
          </p:cNvPr>
          <p:cNvCxnSpPr>
            <a:cxnSpLocks/>
          </p:cNvCxnSpPr>
          <p:nvPr/>
        </p:nvCxnSpPr>
        <p:spPr>
          <a:xfrm flipH="1">
            <a:off x="0" y="2438508"/>
            <a:ext cx="14400213" cy="0"/>
          </a:xfrm>
          <a:prstGeom prst="line">
            <a:avLst/>
          </a:prstGeom>
          <a:noFill/>
          <a:ln w="19050" cap="flat">
            <a:gradFill flip="none" rotWithShape="1">
              <a:gsLst>
                <a:gs pos="0">
                  <a:schemeClr val="tx2"/>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6" name="Rectangle 15">
            <a:extLst>
              <a:ext uri="{FF2B5EF4-FFF2-40B4-BE49-F238E27FC236}">
                <a16:creationId xmlns:a16="http://schemas.microsoft.com/office/drawing/2014/main" id="{E505CEB1-5C59-0BA5-88A6-AAA1521E0B82}"/>
              </a:ext>
            </a:extLst>
          </p:cNvPr>
          <p:cNvSpPr/>
          <p:nvPr/>
        </p:nvSpPr>
        <p:spPr>
          <a:xfrm>
            <a:off x="637806" y="1467854"/>
            <a:ext cx="421533" cy="436196"/>
          </a:xfrm>
          <a:prstGeom prst="rect">
            <a:avLst/>
          </a:prstGeom>
          <a:solidFill>
            <a:schemeClr val="bg1">
              <a:lumMod val="95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85626278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74DCA4-8BB3-436F-96BD-B1CEB90ED752}"/>
              </a:ext>
            </a:extLst>
          </p:cNvPr>
          <p:cNvSpPr/>
          <p:nvPr/>
        </p:nvSpPr>
        <p:spPr>
          <a:xfrm>
            <a:off x="1275609" y="2972577"/>
            <a:ext cx="13124604" cy="12867497"/>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4" name="Title 1">
            <a:extLst>
              <a:ext uri="{FF2B5EF4-FFF2-40B4-BE49-F238E27FC236}">
                <a16:creationId xmlns:a16="http://schemas.microsoft.com/office/drawing/2014/main" id="{B10288EF-6C8A-45CF-BB11-F3BD4E2F5D7B}"/>
              </a:ext>
            </a:extLst>
          </p:cNvPr>
          <p:cNvSpPr>
            <a:spLocks noGrp="1"/>
          </p:cNvSpPr>
          <p:nvPr>
            <p:ph type="title" hasCustomPrompt="1"/>
          </p:nvPr>
        </p:nvSpPr>
        <p:spPr>
          <a:xfrm>
            <a:off x="1630448" y="1467466"/>
            <a:ext cx="7965118" cy="1505112"/>
          </a:xfrm>
        </p:spPr>
        <p:txBody>
          <a:bodyPr>
            <a:normAutofit/>
          </a:bodyPr>
          <a:lstStyle>
            <a:lvl1pPr>
              <a:defRPr sz="2835" b="0">
                <a:solidFill>
                  <a:srgbClr val="273478"/>
                </a:solidFill>
                <a:latin typeface="+mj-lt"/>
              </a:defRPr>
            </a:lvl1pPr>
          </a:lstStyle>
          <a:p>
            <a:r>
              <a:rPr lang="en-US"/>
              <a:t>CLICK TO EDIT MASTER TITLE STYLE</a:t>
            </a:r>
          </a:p>
        </p:txBody>
      </p:sp>
      <p:cxnSp>
        <p:nvCxnSpPr>
          <p:cNvPr id="18" name="Straight Connector 17">
            <a:extLst>
              <a:ext uri="{FF2B5EF4-FFF2-40B4-BE49-F238E27FC236}">
                <a16:creationId xmlns:a16="http://schemas.microsoft.com/office/drawing/2014/main" id="{51F2C75D-90CB-4C66-815D-3E0C86280ED9}"/>
              </a:ext>
            </a:extLst>
          </p:cNvPr>
          <p:cNvCxnSpPr>
            <a:cxnSpLocks/>
          </p:cNvCxnSpPr>
          <p:nvPr/>
        </p:nvCxnSpPr>
        <p:spPr>
          <a:xfrm flipV="1">
            <a:off x="1275609" y="-25144"/>
            <a:ext cx="0" cy="15865219"/>
          </a:xfrm>
          <a:prstGeom prst="line">
            <a:avLst/>
          </a:prstGeom>
          <a:noFill/>
          <a:ln w="19050" cap="flat">
            <a:gradFill flip="none" rotWithShape="1">
              <a:gsLst>
                <a:gs pos="0">
                  <a:srgbClr val="B72779"/>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7" name="Shape 4">
            <a:extLst>
              <a:ext uri="{FF2B5EF4-FFF2-40B4-BE49-F238E27FC236}">
                <a16:creationId xmlns:a16="http://schemas.microsoft.com/office/drawing/2014/main" id="{87D98C82-CFFB-4AB3-B183-246E1D0454A9}"/>
              </a:ext>
            </a:extLst>
          </p:cNvPr>
          <p:cNvSpPr>
            <a:spLocks noGrp="1"/>
          </p:cNvSpPr>
          <p:nvPr>
            <p:ph type="sldNum" sz="quarter" idx="2"/>
          </p:nvPr>
        </p:nvSpPr>
        <p:spPr>
          <a:xfrm>
            <a:off x="13880253" y="14921814"/>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sp>
        <p:nvSpPr>
          <p:cNvPr id="8" name="Text Placeholder 3">
            <a:extLst>
              <a:ext uri="{FF2B5EF4-FFF2-40B4-BE49-F238E27FC236}">
                <a16:creationId xmlns:a16="http://schemas.microsoft.com/office/drawing/2014/main" id="{B26E821A-45E2-4804-85D3-7CB5ECFB1FA0}"/>
              </a:ext>
            </a:extLst>
          </p:cNvPr>
          <p:cNvSpPr>
            <a:spLocks noGrp="1"/>
          </p:cNvSpPr>
          <p:nvPr>
            <p:ph type="body" sz="quarter" idx="10"/>
          </p:nvPr>
        </p:nvSpPr>
        <p:spPr>
          <a:xfrm>
            <a:off x="1630449" y="4146464"/>
            <a:ext cx="10158142" cy="4601655"/>
          </a:xfrm>
        </p:spPr>
        <p:txBody>
          <a:bodyPr>
            <a:normAutofit/>
          </a:bodyPr>
          <a:lstStyle>
            <a:lvl1pPr>
              <a:defRPr sz="1890"/>
            </a:lvl1pPr>
            <a:lvl2pPr>
              <a:defRPr sz="1890"/>
            </a:lvl2pPr>
            <a:lvl3pPr>
              <a:defRPr sz="1890"/>
            </a:lvl3pPr>
            <a:lvl4pPr>
              <a:defRPr sz="1890"/>
            </a:lvl4pPr>
            <a:lvl5pPr>
              <a:defRPr sz="1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9" name="Straight Connector 8">
            <a:extLst>
              <a:ext uri="{FF2B5EF4-FFF2-40B4-BE49-F238E27FC236}">
                <a16:creationId xmlns:a16="http://schemas.microsoft.com/office/drawing/2014/main" id="{F7301592-BE8B-42F9-BFA7-283E9D1A54F6}"/>
              </a:ext>
            </a:extLst>
          </p:cNvPr>
          <p:cNvCxnSpPr>
            <a:cxnSpLocks/>
          </p:cNvCxnSpPr>
          <p:nvPr/>
        </p:nvCxnSpPr>
        <p:spPr>
          <a:xfrm flipH="1">
            <a:off x="0" y="2972578"/>
            <a:ext cx="14400213" cy="0"/>
          </a:xfrm>
          <a:prstGeom prst="line">
            <a:avLst/>
          </a:prstGeom>
          <a:noFill/>
          <a:ln w="19050" cap="flat">
            <a:gradFill flip="none" rotWithShape="1">
              <a:gsLst>
                <a:gs pos="0">
                  <a:srgbClr val="B72779"/>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4" name="Rectangle 3">
            <a:extLst>
              <a:ext uri="{FF2B5EF4-FFF2-40B4-BE49-F238E27FC236}">
                <a16:creationId xmlns:a16="http://schemas.microsoft.com/office/drawing/2014/main" id="{6F648B30-C8A1-45FE-BB78-BFA2B37B2757}"/>
              </a:ext>
            </a:extLst>
          </p:cNvPr>
          <p:cNvSpPr/>
          <p:nvPr/>
        </p:nvSpPr>
        <p:spPr>
          <a:xfrm>
            <a:off x="676657" y="2001924"/>
            <a:ext cx="421533" cy="436196"/>
          </a:xfrm>
          <a:prstGeom prst="rect">
            <a:avLst/>
          </a:prstGeom>
          <a:solidFill>
            <a:schemeClr val="bg1">
              <a:lumMod val="95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1" name="Rectangle 10">
            <a:extLst>
              <a:ext uri="{FF2B5EF4-FFF2-40B4-BE49-F238E27FC236}">
                <a16:creationId xmlns:a16="http://schemas.microsoft.com/office/drawing/2014/main" id="{96123901-6D1D-89A5-0977-9D454352E376}"/>
              </a:ext>
            </a:extLst>
          </p:cNvPr>
          <p:cNvSpPr/>
          <p:nvPr/>
        </p:nvSpPr>
        <p:spPr>
          <a:xfrm>
            <a:off x="1275609" y="2972577"/>
            <a:ext cx="13124604" cy="12867497"/>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2" name="Straight Connector 11">
            <a:extLst>
              <a:ext uri="{FF2B5EF4-FFF2-40B4-BE49-F238E27FC236}">
                <a16:creationId xmlns:a16="http://schemas.microsoft.com/office/drawing/2014/main" id="{0ACB1BCA-2921-0217-6BD7-597F94375BF6}"/>
              </a:ext>
            </a:extLst>
          </p:cNvPr>
          <p:cNvCxnSpPr>
            <a:cxnSpLocks/>
          </p:cNvCxnSpPr>
          <p:nvPr/>
        </p:nvCxnSpPr>
        <p:spPr>
          <a:xfrm flipV="1">
            <a:off x="1275609" y="-25144"/>
            <a:ext cx="0" cy="15865219"/>
          </a:xfrm>
          <a:prstGeom prst="line">
            <a:avLst/>
          </a:prstGeom>
          <a:noFill/>
          <a:ln w="19050" cap="flat">
            <a:gradFill flip="none" rotWithShape="1">
              <a:gsLst>
                <a:gs pos="0">
                  <a:srgbClr val="B72779"/>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1027DB87-0CC9-1EB0-27AA-4B6F0684EBE3}"/>
              </a:ext>
            </a:extLst>
          </p:cNvPr>
          <p:cNvCxnSpPr>
            <a:cxnSpLocks/>
          </p:cNvCxnSpPr>
          <p:nvPr/>
        </p:nvCxnSpPr>
        <p:spPr>
          <a:xfrm flipH="1">
            <a:off x="0" y="2972578"/>
            <a:ext cx="14400213" cy="0"/>
          </a:xfrm>
          <a:prstGeom prst="line">
            <a:avLst/>
          </a:prstGeom>
          <a:noFill/>
          <a:ln w="19050" cap="flat">
            <a:gradFill flip="none" rotWithShape="1">
              <a:gsLst>
                <a:gs pos="0">
                  <a:srgbClr val="B72779"/>
                </a:gs>
                <a:gs pos="10000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A52908A9-BE6D-04C0-9319-0E37B0B8615E}"/>
              </a:ext>
            </a:extLst>
          </p:cNvPr>
          <p:cNvSpPr/>
          <p:nvPr/>
        </p:nvSpPr>
        <p:spPr>
          <a:xfrm>
            <a:off x="676657" y="2001924"/>
            <a:ext cx="421533" cy="436196"/>
          </a:xfrm>
          <a:prstGeom prst="rect">
            <a:avLst/>
          </a:prstGeom>
          <a:solidFill>
            <a:schemeClr val="bg1">
              <a:lumMod val="95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60613977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3_Title and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AC8664-C808-4362-9289-0EDDC43E3CD6}"/>
              </a:ext>
            </a:extLst>
          </p:cNvPr>
          <p:cNvSpPr/>
          <p:nvPr/>
        </p:nvSpPr>
        <p:spPr>
          <a:xfrm>
            <a:off x="585410" y="0"/>
            <a:ext cx="13838029" cy="14664833"/>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 name="Shape 4">
            <a:extLst>
              <a:ext uri="{FF2B5EF4-FFF2-40B4-BE49-F238E27FC236}">
                <a16:creationId xmlns:a16="http://schemas.microsoft.com/office/drawing/2014/main" id="{CF06A3AB-6D83-4C0D-8B59-83769333B30C}"/>
              </a:ext>
            </a:extLst>
          </p:cNvPr>
          <p:cNvSpPr>
            <a:spLocks noGrp="1"/>
          </p:cNvSpPr>
          <p:nvPr>
            <p:ph type="sldNum" sz="quarter" idx="2"/>
          </p:nvPr>
        </p:nvSpPr>
        <p:spPr>
          <a:xfrm>
            <a:off x="13801088" y="14835610"/>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cxnSp>
        <p:nvCxnSpPr>
          <p:cNvPr id="16" name="Connector: Elbow 15">
            <a:extLst>
              <a:ext uri="{FF2B5EF4-FFF2-40B4-BE49-F238E27FC236}">
                <a16:creationId xmlns:a16="http://schemas.microsoft.com/office/drawing/2014/main" id="{BCFB5E70-5443-4E31-B842-3D1F7644FC1A}"/>
              </a:ext>
            </a:extLst>
          </p:cNvPr>
          <p:cNvCxnSpPr>
            <a:cxnSpLocks/>
          </p:cNvCxnSpPr>
          <p:nvPr/>
        </p:nvCxnSpPr>
        <p:spPr>
          <a:xfrm rot="10800000">
            <a:off x="562189" y="-9062"/>
            <a:ext cx="13838029" cy="14673894"/>
          </a:xfrm>
          <a:prstGeom prst="bentConnector3">
            <a:avLst>
              <a:gd name="adj1" fmla="val 99975"/>
            </a:avLst>
          </a:prstGeom>
          <a:noFill/>
          <a:ln w="15875" cap="flat">
            <a:gradFill flip="none" rotWithShape="1">
              <a:gsLst>
                <a:gs pos="83000">
                  <a:schemeClr val="accent6"/>
                </a:gs>
                <a:gs pos="100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7" name="Rectangle 16">
            <a:extLst>
              <a:ext uri="{FF2B5EF4-FFF2-40B4-BE49-F238E27FC236}">
                <a16:creationId xmlns:a16="http://schemas.microsoft.com/office/drawing/2014/main" id="{4C1A75B1-03CF-4DFA-85C4-65CF266F7283}"/>
              </a:ext>
            </a:extLst>
          </p:cNvPr>
          <p:cNvSpPr/>
          <p:nvPr/>
        </p:nvSpPr>
        <p:spPr>
          <a:xfrm rot="5400000">
            <a:off x="-126590" y="14898865"/>
            <a:ext cx="914650" cy="436196"/>
          </a:xfrm>
          <a:prstGeom prst="rect">
            <a:avLst/>
          </a:prstGeom>
          <a:solidFill>
            <a:srgbClr val="FFFFFF"/>
          </a:solidFill>
          <a:ln w="19050" cap="flat">
            <a:gradFill flip="none" rotWithShape="1">
              <a:gsLst>
                <a:gs pos="100000">
                  <a:srgbClr val="4695BC"/>
                </a:gs>
                <a:gs pos="17000">
                  <a:schemeClr val="tx2"/>
                </a:gs>
              </a:gsLst>
              <a:lin ang="189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9" name="Title 1">
            <a:extLst>
              <a:ext uri="{FF2B5EF4-FFF2-40B4-BE49-F238E27FC236}">
                <a16:creationId xmlns:a16="http://schemas.microsoft.com/office/drawing/2014/main" id="{54C558E3-4B85-4F39-BCAA-FDE8B967738F}"/>
              </a:ext>
            </a:extLst>
          </p:cNvPr>
          <p:cNvSpPr>
            <a:spLocks noGrp="1"/>
          </p:cNvSpPr>
          <p:nvPr>
            <p:ph type="title" hasCustomPrompt="1"/>
          </p:nvPr>
        </p:nvSpPr>
        <p:spPr>
          <a:xfrm>
            <a:off x="1146303" y="1540294"/>
            <a:ext cx="7965118" cy="1505112"/>
          </a:xfrm>
        </p:spPr>
        <p:txBody>
          <a:bodyPr>
            <a:normAutofit/>
          </a:bodyPr>
          <a:lstStyle>
            <a:lvl1pPr>
              <a:defRPr sz="2835" b="0">
                <a:solidFill>
                  <a:srgbClr val="273478"/>
                </a:solidFill>
                <a:latin typeface="+mj-lt"/>
              </a:defRPr>
            </a:lvl1pPr>
          </a:lstStyle>
          <a:p>
            <a:r>
              <a:rPr lang="en-US"/>
              <a:t>CLICK TO EDIT MASTER TITLE STYLE</a:t>
            </a:r>
          </a:p>
        </p:txBody>
      </p:sp>
      <p:sp>
        <p:nvSpPr>
          <p:cNvPr id="10" name="Text Placeholder 3">
            <a:extLst>
              <a:ext uri="{FF2B5EF4-FFF2-40B4-BE49-F238E27FC236}">
                <a16:creationId xmlns:a16="http://schemas.microsoft.com/office/drawing/2014/main" id="{822DF176-EB1A-4D38-A758-20DBB61E0EC0}"/>
              </a:ext>
            </a:extLst>
          </p:cNvPr>
          <p:cNvSpPr>
            <a:spLocks noGrp="1"/>
          </p:cNvSpPr>
          <p:nvPr>
            <p:ph type="body" sz="quarter" idx="10"/>
          </p:nvPr>
        </p:nvSpPr>
        <p:spPr>
          <a:xfrm>
            <a:off x="1146303" y="4219292"/>
            <a:ext cx="10158142" cy="4601655"/>
          </a:xfrm>
        </p:spPr>
        <p:txBody>
          <a:bodyPr>
            <a:normAutofit/>
          </a:bodyPr>
          <a:lstStyle>
            <a:lvl1pPr>
              <a:defRPr sz="1890"/>
            </a:lvl1pPr>
            <a:lvl2pPr>
              <a:defRPr sz="1890"/>
            </a:lvl2pPr>
            <a:lvl3pPr>
              <a:defRPr sz="1890"/>
            </a:lvl3pPr>
            <a:lvl4pPr>
              <a:defRPr sz="1890"/>
            </a:lvl4pPr>
            <a:lvl5pPr>
              <a:defRPr sz="1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A2E7211-C52A-B014-D961-732AEA507A9A}"/>
              </a:ext>
            </a:extLst>
          </p:cNvPr>
          <p:cNvSpPr/>
          <p:nvPr/>
        </p:nvSpPr>
        <p:spPr>
          <a:xfrm>
            <a:off x="585410" y="0"/>
            <a:ext cx="13838029" cy="14664833"/>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2" name="Connector: Elbow 11">
            <a:extLst>
              <a:ext uri="{FF2B5EF4-FFF2-40B4-BE49-F238E27FC236}">
                <a16:creationId xmlns:a16="http://schemas.microsoft.com/office/drawing/2014/main" id="{D57B4022-BC65-69D7-DD39-124A717D9EB1}"/>
              </a:ext>
            </a:extLst>
          </p:cNvPr>
          <p:cNvCxnSpPr>
            <a:cxnSpLocks/>
          </p:cNvCxnSpPr>
          <p:nvPr/>
        </p:nvCxnSpPr>
        <p:spPr>
          <a:xfrm rot="10800000">
            <a:off x="562189" y="-9062"/>
            <a:ext cx="13838029" cy="14673894"/>
          </a:xfrm>
          <a:prstGeom prst="bentConnector3">
            <a:avLst>
              <a:gd name="adj1" fmla="val 99975"/>
            </a:avLst>
          </a:prstGeom>
          <a:noFill/>
          <a:ln w="15875" cap="flat">
            <a:gradFill flip="none" rotWithShape="1">
              <a:gsLst>
                <a:gs pos="83000">
                  <a:schemeClr val="accent6"/>
                </a:gs>
                <a:gs pos="100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3" name="Rectangle 12">
            <a:extLst>
              <a:ext uri="{FF2B5EF4-FFF2-40B4-BE49-F238E27FC236}">
                <a16:creationId xmlns:a16="http://schemas.microsoft.com/office/drawing/2014/main" id="{086EC816-FC39-BFE4-6ACA-D5C0634C7E05}"/>
              </a:ext>
            </a:extLst>
          </p:cNvPr>
          <p:cNvSpPr/>
          <p:nvPr/>
        </p:nvSpPr>
        <p:spPr>
          <a:xfrm rot="5400000">
            <a:off x="-126590" y="14898865"/>
            <a:ext cx="914650" cy="436196"/>
          </a:xfrm>
          <a:prstGeom prst="rect">
            <a:avLst/>
          </a:prstGeom>
          <a:solidFill>
            <a:srgbClr val="FFFFFF"/>
          </a:solidFill>
          <a:ln w="19050" cap="flat">
            <a:gradFill flip="none" rotWithShape="1">
              <a:gsLst>
                <a:gs pos="100000">
                  <a:srgbClr val="4695BC"/>
                </a:gs>
                <a:gs pos="17000">
                  <a:schemeClr val="tx2"/>
                </a:gs>
              </a:gsLst>
              <a:lin ang="189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795999393"/>
      </p:ext>
    </p:extLst>
  </p:cSld>
  <p:clrMapOvr>
    <a:overrideClrMapping bg1="lt1" tx1="dk1" bg2="lt2" tx2="dk2" accent1="accent1" accent2="accent2" accent3="accent3" accent4="accent4" accent5="accent5" accent6="accent6" hlink="hlink" folHlink="folHlink"/>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11" name="Shape 111"/>
          <p:cNvSpPr>
            <a:spLocks noGrp="1"/>
          </p:cNvSpPr>
          <p:nvPr>
            <p:ph type="sldNum" sz="quarter" idx="2"/>
          </p:nvPr>
        </p:nvSpPr>
        <p:spPr>
          <a:xfrm>
            <a:off x="13649703" y="14757301"/>
            <a:ext cx="331178" cy="310406"/>
          </a:xfrm>
          <a:prstGeom prst="rect">
            <a:avLst/>
          </a:prstGeom>
        </p:spPr>
        <p:txBody>
          <a:bodyPr/>
          <a:lstStyle>
            <a:lvl1pPr defTabSz="877498"/>
          </a:lstStyle>
          <a:p>
            <a:fld id="{7A58901B-88A5-4A75-B53C-24BEE861A76B}" type="slidenum">
              <a:rPr lang="en-GB" smtClean="0"/>
              <a:t>‹#›</a:t>
            </a:fld>
            <a:endParaRPr lang="en-GB"/>
          </a:p>
        </p:txBody>
      </p:sp>
      <p:sp>
        <p:nvSpPr>
          <p:cNvPr id="3" name="Rectangle 2">
            <a:extLst>
              <a:ext uri="{FF2B5EF4-FFF2-40B4-BE49-F238E27FC236}">
                <a16:creationId xmlns:a16="http://schemas.microsoft.com/office/drawing/2014/main" id="{0441FF3C-0CA5-E295-71FC-586A134D3D50}"/>
              </a:ext>
            </a:extLst>
          </p:cNvPr>
          <p:cNvSpPr/>
          <p:nvPr/>
        </p:nvSpPr>
        <p:spPr>
          <a:xfrm>
            <a:off x="1" y="2509224"/>
            <a:ext cx="7200104" cy="13319440"/>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3875" tIns="43875" rIns="43875" bIns="43875" numCol="1" spcCol="38100" rtlCol="0" anchor="ctr">
            <a:noAutofit/>
          </a:bodyPr>
          <a:lstStyle/>
          <a:p>
            <a:pPr defTabSz="438749"/>
            <a:endParaRPr lang="en-GB" sz="1728"/>
          </a:p>
        </p:txBody>
      </p:sp>
      <p:grpSp>
        <p:nvGrpSpPr>
          <p:cNvPr id="4" name="Group 3">
            <a:extLst>
              <a:ext uri="{FF2B5EF4-FFF2-40B4-BE49-F238E27FC236}">
                <a16:creationId xmlns:a16="http://schemas.microsoft.com/office/drawing/2014/main" id="{3507D985-03F5-5F6F-6D2B-3123EB80E962}"/>
              </a:ext>
            </a:extLst>
          </p:cNvPr>
          <p:cNvGrpSpPr/>
          <p:nvPr/>
        </p:nvGrpSpPr>
        <p:grpSpPr>
          <a:xfrm>
            <a:off x="0" y="11415"/>
            <a:ext cx="12970992" cy="15817246"/>
            <a:chOff x="0" y="-3687"/>
            <a:chExt cx="7522087" cy="10802001"/>
          </a:xfrm>
        </p:grpSpPr>
        <p:cxnSp>
          <p:nvCxnSpPr>
            <p:cNvPr id="5" name="Straight Connector 4">
              <a:extLst>
                <a:ext uri="{FF2B5EF4-FFF2-40B4-BE49-F238E27FC236}">
                  <a16:creationId xmlns:a16="http://schemas.microsoft.com/office/drawing/2014/main" id="{6A35491E-5AC7-F311-4948-9FEBEE3970B5}"/>
                </a:ext>
              </a:extLst>
            </p:cNvPr>
            <p:cNvCxnSpPr>
              <a:cxnSpLocks/>
            </p:cNvCxnSpPr>
            <p:nvPr/>
          </p:nvCxnSpPr>
          <p:spPr>
            <a:xfrm>
              <a:off x="0" y="1702128"/>
              <a:ext cx="7522087" cy="0"/>
            </a:xfrm>
            <a:prstGeom prst="line">
              <a:avLst/>
            </a:prstGeom>
            <a:noFill/>
            <a:ln w="19050" cap="flat">
              <a:gradFill flip="none" rotWithShape="1">
                <a:gsLst>
                  <a:gs pos="0">
                    <a:schemeClr val="accent4"/>
                  </a:gs>
                  <a:gs pos="100000">
                    <a:srgbClr val="7556BA"/>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37E46EB3-7AF1-7A3C-D1BC-E86E73D6EF1F}"/>
                </a:ext>
              </a:extLst>
            </p:cNvPr>
            <p:cNvCxnSpPr>
              <a:cxnSpLocks/>
            </p:cNvCxnSpPr>
            <p:nvPr/>
          </p:nvCxnSpPr>
          <p:spPr>
            <a:xfrm>
              <a:off x="7522087" y="-3687"/>
              <a:ext cx="0" cy="10802001"/>
            </a:xfrm>
            <a:prstGeom prst="line">
              <a:avLst/>
            </a:prstGeom>
            <a:noFill/>
            <a:ln w="19050" cap="flat">
              <a:gradFill flip="none" rotWithShape="1">
                <a:gsLst>
                  <a:gs pos="100000">
                    <a:schemeClr val="accent4"/>
                  </a:gs>
                  <a:gs pos="0">
                    <a:srgbClr val="7556BA"/>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grpSp>
      <p:sp>
        <p:nvSpPr>
          <p:cNvPr id="7" name="Title 1">
            <a:extLst>
              <a:ext uri="{FF2B5EF4-FFF2-40B4-BE49-F238E27FC236}">
                <a16:creationId xmlns:a16="http://schemas.microsoft.com/office/drawing/2014/main" id="{EB42EDBC-B553-B56A-CBD1-4FBD08F67C43}"/>
              </a:ext>
            </a:extLst>
          </p:cNvPr>
          <p:cNvSpPr>
            <a:spLocks noGrp="1"/>
          </p:cNvSpPr>
          <p:nvPr>
            <p:ph type="title" hasCustomPrompt="1"/>
          </p:nvPr>
        </p:nvSpPr>
        <p:spPr>
          <a:xfrm>
            <a:off x="619222" y="799150"/>
            <a:ext cx="8437783" cy="1505112"/>
          </a:xfrm>
        </p:spPr>
        <p:txBody>
          <a:bodyPr>
            <a:normAutofit/>
          </a:bodyPr>
          <a:lstStyle>
            <a:lvl1pPr>
              <a:defRPr sz="2835" b="0">
                <a:solidFill>
                  <a:srgbClr val="273478"/>
                </a:solidFill>
                <a:latin typeface="+mj-lt"/>
              </a:defRPr>
            </a:lvl1pPr>
          </a:lstStyle>
          <a:p>
            <a:r>
              <a:rPr lang="en-US"/>
              <a:t>CLICK TO EDIT MASTER TITLE STYLE</a:t>
            </a:r>
          </a:p>
        </p:txBody>
      </p:sp>
      <p:sp>
        <p:nvSpPr>
          <p:cNvPr id="8" name="Text Placeholder 3">
            <a:extLst>
              <a:ext uri="{FF2B5EF4-FFF2-40B4-BE49-F238E27FC236}">
                <a16:creationId xmlns:a16="http://schemas.microsoft.com/office/drawing/2014/main" id="{114EB714-91E2-D467-CA8F-EFD1163CC6C6}"/>
              </a:ext>
            </a:extLst>
          </p:cNvPr>
          <p:cNvSpPr>
            <a:spLocks noGrp="1"/>
          </p:cNvSpPr>
          <p:nvPr>
            <p:ph type="body" sz="quarter" idx="10"/>
          </p:nvPr>
        </p:nvSpPr>
        <p:spPr>
          <a:xfrm>
            <a:off x="619224" y="4219292"/>
            <a:ext cx="4730857" cy="4601655"/>
          </a:xfrm>
        </p:spPr>
        <p:txBody>
          <a:bodyPr>
            <a:normAutofit/>
          </a:bodyPr>
          <a:lstStyle>
            <a:lvl1pPr>
              <a:defRPr sz="1417"/>
            </a:lvl1pPr>
            <a:lvl2pPr>
              <a:defRPr sz="1417"/>
            </a:lvl2pPr>
            <a:lvl3pPr>
              <a:defRPr sz="1417"/>
            </a:lvl3pPr>
            <a:lvl4pPr>
              <a:defRPr sz="1417"/>
            </a:lvl4pPr>
            <a:lvl5pPr>
              <a:defRPr sz="141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3">
            <a:extLst>
              <a:ext uri="{FF2B5EF4-FFF2-40B4-BE49-F238E27FC236}">
                <a16:creationId xmlns:a16="http://schemas.microsoft.com/office/drawing/2014/main" id="{289B1DC9-ECA8-6F77-0536-D3E5E6371E22}"/>
              </a:ext>
            </a:extLst>
          </p:cNvPr>
          <p:cNvSpPr>
            <a:spLocks noGrp="1"/>
          </p:cNvSpPr>
          <p:nvPr>
            <p:ph type="body" sz="quarter" idx="11"/>
          </p:nvPr>
        </p:nvSpPr>
        <p:spPr>
          <a:xfrm>
            <a:off x="7819328" y="4219292"/>
            <a:ext cx="4730857" cy="4601655"/>
          </a:xfrm>
        </p:spPr>
        <p:txBody>
          <a:bodyPr>
            <a:normAutofit/>
          </a:bodyPr>
          <a:lstStyle>
            <a:lvl1pPr>
              <a:defRPr sz="1417"/>
            </a:lvl1pPr>
            <a:lvl2pPr>
              <a:defRPr sz="1417"/>
            </a:lvl2pPr>
            <a:lvl3pPr>
              <a:defRPr sz="1417"/>
            </a:lvl3pPr>
            <a:lvl4pPr>
              <a:defRPr sz="1417"/>
            </a:lvl4pPr>
            <a:lvl5pPr>
              <a:defRPr sz="141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9">
            <a:extLst>
              <a:ext uri="{FF2B5EF4-FFF2-40B4-BE49-F238E27FC236}">
                <a16:creationId xmlns:a16="http://schemas.microsoft.com/office/drawing/2014/main" id="{1BB7B819-C6E5-ACEC-20F3-AAECB69A234F}"/>
              </a:ext>
            </a:extLst>
          </p:cNvPr>
          <p:cNvSpPr/>
          <p:nvPr/>
        </p:nvSpPr>
        <p:spPr>
          <a:xfrm>
            <a:off x="1" y="2509224"/>
            <a:ext cx="7200104" cy="13319440"/>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3875" tIns="43875" rIns="43875" bIns="43875" numCol="1" spcCol="38100" rtlCol="0" anchor="ctr">
            <a:noAutofit/>
          </a:bodyPr>
          <a:lstStyle/>
          <a:p>
            <a:pPr defTabSz="438749"/>
            <a:endParaRPr lang="en-GB" sz="1728"/>
          </a:p>
        </p:txBody>
      </p:sp>
      <p:grpSp>
        <p:nvGrpSpPr>
          <p:cNvPr id="11" name="Group 10">
            <a:extLst>
              <a:ext uri="{FF2B5EF4-FFF2-40B4-BE49-F238E27FC236}">
                <a16:creationId xmlns:a16="http://schemas.microsoft.com/office/drawing/2014/main" id="{DBBCDE01-383D-E7A4-F24D-3AF6738CE136}"/>
              </a:ext>
            </a:extLst>
          </p:cNvPr>
          <p:cNvGrpSpPr/>
          <p:nvPr/>
        </p:nvGrpSpPr>
        <p:grpSpPr>
          <a:xfrm>
            <a:off x="0" y="11415"/>
            <a:ext cx="12970992" cy="15817246"/>
            <a:chOff x="0" y="-3687"/>
            <a:chExt cx="7522087" cy="10802001"/>
          </a:xfrm>
        </p:grpSpPr>
        <p:cxnSp>
          <p:nvCxnSpPr>
            <p:cNvPr id="12" name="Straight Connector 11">
              <a:extLst>
                <a:ext uri="{FF2B5EF4-FFF2-40B4-BE49-F238E27FC236}">
                  <a16:creationId xmlns:a16="http://schemas.microsoft.com/office/drawing/2014/main" id="{DCD2F94F-7F5E-EAB5-13FB-E15438DB0E24}"/>
                </a:ext>
              </a:extLst>
            </p:cNvPr>
            <p:cNvCxnSpPr>
              <a:cxnSpLocks/>
            </p:cNvCxnSpPr>
            <p:nvPr/>
          </p:nvCxnSpPr>
          <p:spPr>
            <a:xfrm>
              <a:off x="0" y="1702128"/>
              <a:ext cx="7522087" cy="0"/>
            </a:xfrm>
            <a:prstGeom prst="line">
              <a:avLst/>
            </a:prstGeom>
            <a:noFill/>
            <a:ln w="19050" cap="flat">
              <a:gradFill flip="none" rotWithShape="1">
                <a:gsLst>
                  <a:gs pos="0">
                    <a:schemeClr val="accent4"/>
                  </a:gs>
                  <a:gs pos="100000">
                    <a:srgbClr val="7556BA"/>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2022A532-925A-99A5-69A4-2F009BBD989D}"/>
                </a:ext>
              </a:extLst>
            </p:cNvPr>
            <p:cNvCxnSpPr>
              <a:cxnSpLocks/>
            </p:cNvCxnSpPr>
            <p:nvPr/>
          </p:nvCxnSpPr>
          <p:spPr>
            <a:xfrm>
              <a:off x="7522087" y="-3687"/>
              <a:ext cx="0" cy="10802001"/>
            </a:xfrm>
            <a:prstGeom prst="line">
              <a:avLst/>
            </a:prstGeom>
            <a:noFill/>
            <a:ln w="19050" cap="flat">
              <a:gradFill flip="none" rotWithShape="1">
                <a:gsLst>
                  <a:gs pos="100000">
                    <a:schemeClr val="accent4"/>
                  </a:gs>
                  <a:gs pos="0">
                    <a:srgbClr val="7556BA"/>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387421556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933EEE-5A18-4B36-B868-BCA2533EDC15}"/>
              </a:ext>
            </a:extLst>
          </p:cNvPr>
          <p:cNvSpPr>
            <a:spLocks noGrp="1"/>
          </p:cNvSpPr>
          <p:nvPr>
            <p:ph type="sldNum" sz="quarter" idx="10"/>
          </p:nvPr>
        </p:nvSpPr>
        <p:spPr/>
        <p:txBody>
          <a:bodyPr/>
          <a:lstStyle/>
          <a:p>
            <a:fld id="{7A58901B-88A5-4A75-B53C-24BEE861A76B}" type="slidenum">
              <a:rPr lang="en-GB" smtClean="0"/>
              <a:t>‹#›</a:t>
            </a:fld>
            <a:endParaRPr lang="en-GB"/>
          </a:p>
        </p:txBody>
      </p:sp>
    </p:spTree>
    <p:extLst>
      <p:ext uri="{BB962C8B-B14F-4D97-AF65-F5344CB8AC3E}">
        <p14:creationId xmlns:p14="http://schemas.microsoft.com/office/powerpoint/2010/main" val="428694051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_Custom Layout">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89BCC2-791C-4222-90C2-7C074D04E12D}"/>
              </a:ext>
            </a:extLst>
          </p:cNvPr>
          <p:cNvSpPr>
            <a:spLocks noGrp="1"/>
          </p:cNvSpPr>
          <p:nvPr>
            <p:ph type="sldNum" sz="quarter" idx="10"/>
          </p:nvPr>
        </p:nvSpPr>
        <p:spPr/>
        <p:txBody>
          <a:bodyPr/>
          <a:lstStyle/>
          <a:p>
            <a:fld id="{7A58901B-88A5-4A75-B53C-24BEE861A76B}" type="slidenum">
              <a:rPr lang="en-GB" smtClean="0"/>
              <a:t>‹#›</a:t>
            </a:fld>
            <a:endParaRPr lang="en-GB"/>
          </a:p>
        </p:txBody>
      </p:sp>
    </p:spTree>
    <p:extLst>
      <p:ext uri="{BB962C8B-B14F-4D97-AF65-F5344CB8AC3E}">
        <p14:creationId xmlns:p14="http://schemas.microsoft.com/office/powerpoint/2010/main" val="171615261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5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233954-BD44-4AD5-8D76-5198362F40C3}"/>
              </a:ext>
            </a:extLst>
          </p:cNvPr>
          <p:cNvSpPr/>
          <p:nvPr/>
        </p:nvSpPr>
        <p:spPr>
          <a:xfrm>
            <a:off x="588596" y="2777883"/>
            <a:ext cx="9071850" cy="13062188"/>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pic>
        <p:nvPicPr>
          <p:cNvPr id="16" name="Picture 15" descr="Shape, rectangle&#10;&#10;Description automatically generated">
            <a:extLst>
              <a:ext uri="{FF2B5EF4-FFF2-40B4-BE49-F238E27FC236}">
                <a16:creationId xmlns:a16="http://schemas.microsoft.com/office/drawing/2014/main" id="{3A3B487A-FE35-49E2-9E84-7F6E988771EE}"/>
              </a:ext>
            </a:extLst>
          </p:cNvPr>
          <p:cNvPicPr>
            <a:picLocks noChangeAspect="1"/>
          </p:cNvPicPr>
          <p:nvPr/>
        </p:nvPicPr>
        <p:blipFill rotWithShape="1">
          <a:blip r:embed="rId2">
            <a:extLst>
              <a:ext uri="{28A0092B-C50C-407E-A947-70E740481C1C}">
                <a14:useLocalDpi xmlns:a14="http://schemas.microsoft.com/office/drawing/2010/main" val="0"/>
              </a:ext>
            </a:extLst>
          </a:blip>
          <a:srcRect l="48422" t="2477" r="17085" b="3106"/>
          <a:stretch/>
        </p:blipFill>
        <p:spPr>
          <a:xfrm>
            <a:off x="9660453" y="0"/>
            <a:ext cx="4739759" cy="15842994"/>
          </a:xfrm>
          <a:prstGeom prst="rect">
            <a:avLst/>
          </a:prstGeom>
        </p:spPr>
      </p:pic>
      <p:sp>
        <p:nvSpPr>
          <p:cNvPr id="8" name="Shape 4">
            <a:extLst>
              <a:ext uri="{FF2B5EF4-FFF2-40B4-BE49-F238E27FC236}">
                <a16:creationId xmlns:a16="http://schemas.microsoft.com/office/drawing/2014/main" id="{D6DC1FE3-E2B9-4688-A7C6-025778EAD586}"/>
              </a:ext>
            </a:extLst>
          </p:cNvPr>
          <p:cNvSpPr>
            <a:spLocks noGrp="1"/>
          </p:cNvSpPr>
          <p:nvPr>
            <p:ph type="sldNum" sz="quarter" idx="2"/>
          </p:nvPr>
        </p:nvSpPr>
        <p:spPr>
          <a:xfrm>
            <a:off x="13880253" y="14921814"/>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grpSp>
        <p:nvGrpSpPr>
          <p:cNvPr id="3" name="Group 2">
            <a:extLst>
              <a:ext uri="{FF2B5EF4-FFF2-40B4-BE49-F238E27FC236}">
                <a16:creationId xmlns:a16="http://schemas.microsoft.com/office/drawing/2014/main" id="{9BF8D107-444E-4F43-A6E8-B90763BECBC1}"/>
              </a:ext>
            </a:extLst>
          </p:cNvPr>
          <p:cNvGrpSpPr/>
          <p:nvPr/>
        </p:nvGrpSpPr>
        <p:grpSpPr>
          <a:xfrm>
            <a:off x="9660454" y="4356150"/>
            <a:ext cx="4967048" cy="15808427"/>
            <a:chOff x="378276" y="3308606"/>
            <a:chExt cx="3534439" cy="5752344"/>
          </a:xfrm>
        </p:grpSpPr>
        <p:pic>
          <p:nvPicPr>
            <p:cNvPr id="9" name="Picture 8" descr="A picture containing text, black, electronics, keyboard&#10;&#10;Description automatically generated">
              <a:extLst>
                <a:ext uri="{FF2B5EF4-FFF2-40B4-BE49-F238E27FC236}">
                  <a16:creationId xmlns:a16="http://schemas.microsoft.com/office/drawing/2014/main" id="{A6B520C8-C17E-479C-9FDF-F12CE93D3768}"/>
                </a:ext>
              </a:extLst>
            </p:cNvPr>
            <p:cNvPicPr>
              <a:picLocks noChangeAspect="1"/>
            </p:cNvPicPr>
            <p:nvPr/>
          </p:nvPicPr>
          <p:blipFill rotWithShape="1">
            <a:blip r:embed="rId3" cstate="print">
              <a:alphaModFix amt="10000"/>
              <a:extLst>
                <a:ext uri="{28A0092B-C50C-407E-A947-70E740481C1C}">
                  <a14:useLocalDpi xmlns:a14="http://schemas.microsoft.com/office/drawing/2010/main" val="0"/>
                </a:ext>
              </a:extLst>
            </a:blip>
            <a:srcRect l="35268" t="16364" r="34538" b="14126"/>
            <a:stretch/>
          </p:blipFill>
          <p:spPr>
            <a:xfrm>
              <a:off x="378276" y="3308606"/>
              <a:ext cx="3534439" cy="5752344"/>
            </a:xfrm>
            <a:prstGeom prst="rect">
              <a:avLst/>
            </a:prstGeom>
          </p:spPr>
        </p:pic>
        <p:grpSp>
          <p:nvGrpSpPr>
            <p:cNvPr id="10" name="Group 9">
              <a:extLst>
                <a:ext uri="{FF2B5EF4-FFF2-40B4-BE49-F238E27FC236}">
                  <a16:creationId xmlns:a16="http://schemas.microsoft.com/office/drawing/2014/main" id="{2983F19F-7759-416A-99D1-CC9BF07BA659}"/>
                </a:ext>
              </a:extLst>
            </p:cNvPr>
            <p:cNvGrpSpPr/>
            <p:nvPr/>
          </p:nvGrpSpPr>
          <p:grpSpPr>
            <a:xfrm>
              <a:off x="930727" y="6287753"/>
              <a:ext cx="603862" cy="588350"/>
              <a:chOff x="930727" y="6287753"/>
              <a:chExt cx="603862" cy="588350"/>
            </a:xfrm>
          </p:grpSpPr>
          <p:sp>
            <p:nvSpPr>
              <p:cNvPr id="12" name="TextBox 11">
                <a:extLst>
                  <a:ext uri="{FF2B5EF4-FFF2-40B4-BE49-F238E27FC236}">
                    <a16:creationId xmlns:a16="http://schemas.microsoft.com/office/drawing/2014/main" id="{6F2A1B94-DC59-4CF2-A454-205736FCF586}"/>
                  </a:ext>
                </a:extLst>
              </p:cNvPr>
              <p:cNvSpPr txBox="1"/>
              <p:nvPr/>
            </p:nvSpPr>
            <p:spPr>
              <a:xfrm>
                <a:off x="930727" y="6301379"/>
                <a:ext cx="603861" cy="389819"/>
              </a:xfrm>
              <a:prstGeom prst="rect">
                <a:avLst/>
              </a:prstGeom>
              <a:gradFill flip="none" rotWithShape="1">
                <a:gsLst>
                  <a:gs pos="0">
                    <a:srgbClr val="5E539E"/>
                  </a:gs>
                  <a:gs pos="100000">
                    <a:srgbClr val="554F97"/>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3" name="TextBox 12">
                <a:extLst>
                  <a:ext uri="{FF2B5EF4-FFF2-40B4-BE49-F238E27FC236}">
                    <a16:creationId xmlns:a16="http://schemas.microsoft.com/office/drawing/2014/main" id="{416B60EE-974A-48C3-AF86-A6EABF74F36E}"/>
                  </a:ext>
                </a:extLst>
              </p:cNvPr>
              <p:cNvSpPr txBox="1"/>
              <p:nvPr/>
            </p:nvSpPr>
            <p:spPr>
              <a:xfrm>
                <a:off x="955696" y="6287753"/>
                <a:ext cx="355600" cy="79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827"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rPr>
                  <a:t>77</a:t>
                </a:r>
                <a:endParaRPr kumimoji="0" lang="en-GB" sz="709"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14" name="TextBox 13">
                <a:extLst>
                  <a:ext uri="{FF2B5EF4-FFF2-40B4-BE49-F238E27FC236}">
                    <a16:creationId xmlns:a16="http://schemas.microsoft.com/office/drawing/2014/main" id="{D106863E-7942-4D86-945A-3F64BF30AB20}"/>
                  </a:ext>
                </a:extLst>
              </p:cNvPr>
              <p:cNvSpPr txBox="1"/>
              <p:nvPr/>
            </p:nvSpPr>
            <p:spPr>
              <a:xfrm>
                <a:off x="1089277" y="6306094"/>
                <a:ext cx="355600" cy="218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3307" b="1" i="0" u="none" strike="noStrike" cap="none" spc="0" normalizeH="0" baseline="0" err="1">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rPr>
                  <a:t>Ir</a:t>
                </a:r>
                <a:endParaRPr kumimoji="0" lang="en-GB" sz="3307"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15" name="Rectangle 14">
                <a:extLst>
                  <a:ext uri="{FF2B5EF4-FFF2-40B4-BE49-F238E27FC236}">
                    <a16:creationId xmlns:a16="http://schemas.microsoft.com/office/drawing/2014/main" id="{CC0D4D8C-ECC8-4573-9338-B88B85A36C3B}"/>
                  </a:ext>
                </a:extLst>
              </p:cNvPr>
              <p:cNvSpPr/>
              <p:nvPr/>
            </p:nvSpPr>
            <p:spPr>
              <a:xfrm>
                <a:off x="937691" y="6293604"/>
                <a:ext cx="596898" cy="582499"/>
              </a:xfrm>
              <a:prstGeom prst="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grpSp>
      <p:sp>
        <p:nvSpPr>
          <p:cNvPr id="29" name="Title 1">
            <a:extLst>
              <a:ext uri="{FF2B5EF4-FFF2-40B4-BE49-F238E27FC236}">
                <a16:creationId xmlns:a16="http://schemas.microsoft.com/office/drawing/2014/main" id="{24FE4430-F06D-4E3F-9BB2-775BF002E108}"/>
              </a:ext>
            </a:extLst>
          </p:cNvPr>
          <p:cNvSpPr>
            <a:spLocks noGrp="1"/>
          </p:cNvSpPr>
          <p:nvPr>
            <p:ph type="title" hasCustomPrompt="1"/>
          </p:nvPr>
        </p:nvSpPr>
        <p:spPr>
          <a:xfrm>
            <a:off x="877512" y="1083740"/>
            <a:ext cx="7222596" cy="1701341"/>
          </a:xfrm>
        </p:spPr>
        <p:txBody>
          <a:bodyPr>
            <a:normAutofit/>
          </a:bodyPr>
          <a:lstStyle>
            <a:lvl1pPr>
              <a:defRPr sz="2835">
                <a:solidFill>
                  <a:schemeClr val="tx1"/>
                </a:solidFill>
                <a:latin typeface="+mj-lt"/>
              </a:defRPr>
            </a:lvl1pPr>
          </a:lstStyle>
          <a:p>
            <a:r>
              <a:rPr lang="en-US"/>
              <a:t>CLICK TO EDIT MASTER TITLE STYLE</a:t>
            </a:r>
          </a:p>
        </p:txBody>
      </p:sp>
      <p:sp>
        <p:nvSpPr>
          <p:cNvPr id="30" name="Text Placeholder 20">
            <a:extLst>
              <a:ext uri="{FF2B5EF4-FFF2-40B4-BE49-F238E27FC236}">
                <a16:creationId xmlns:a16="http://schemas.microsoft.com/office/drawing/2014/main" id="{3FC3263E-7CC6-4421-9D4E-4B16F6FE23F1}"/>
              </a:ext>
            </a:extLst>
          </p:cNvPr>
          <p:cNvSpPr>
            <a:spLocks noGrp="1"/>
          </p:cNvSpPr>
          <p:nvPr>
            <p:ph type="body" sz="quarter" idx="13" hasCustomPrompt="1"/>
          </p:nvPr>
        </p:nvSpPr>
        <p:spPr>
          <a:xfrm>
            <a:off x="877512" y="3424618"/>
            <a:ext cx="7222608" cy="737208"/>
          </a:xfrm>
        </p:spPr>
        <p:txBody>
          <a:bodyPr>
            <a:noAutofit/>
          </a:bodyPr>
          <a:lstStyle>
            <a:lvl1pPr marL="0" indent="0" algn="l">
              <a:buNone/>
              <a:defRPr sz="1890" b="1"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TEXT STYLES</a:t>
            </a:r>
          </a:p>
        </p:txBody>
      </p:sp>
      <p:sp>
        <p:nvSpPr>
          <p:cNvPr id="31" name="Text Placeholder 20">
            <a:extLst>
              <a:ext uri="{FF2B5EF4-FFF2-40B4-BE49-F238E27FC236}">
                <a16:creationId xmlns:a16="http://schemas.microsoft.com/office/drawing/2014/main" id="{8243598B-5518-4126-9AA3-0E48544BC4B1}"/>
              </a:ext>
            </a:extLst>
          </p:cNvPr>
          <p:cNvSpPr>
            <a:spLocks noGrp="1"/>
          </p:cNvSpPr>
          <p:nvPr>
            <p:ph type="body" sz="quarter" idx="14"/>
          </p:nvPr>
        </p:nvSpPr>
        <p:spPr>
          <a:xfrm>
            <a:off x="877512" y="4500520"/>
            <a:ext cx="7222608" cy="3155517"/>
          </a:xfrm>
        </p:spPr>
        <p:txBody>
          <a:bodyPr>
            <a:noAutofit/>
          </a:bodyPr>
          <a:lstStyle>
            <a:lvl1pPr marL="337499" indent="-337499" algn="l">
              <a:buFont typeface="Arial" panose="020B0604020202020204" pitchFamily="34" charset="0"/>
              <a:buChar char="•"/>
              <a:defRPr sz="1654" i="0">
                <a:solidFill>
                  <a:schemeClr val="tx1"/>
                </a:solidFill>
                <a:latin typeface="Gotham Light"/>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grpSp>
        <p:nvGrpSpPr>
          <p:cNvPr id="32" name="Group 31">
            <a:extLst>
              <a:ext uri="{FF2B5EF4-FFF2-40B4-BE49-F238E27FC236}">
                <a16:creationId xmlns:a16="http://schemas.microsoft.com/office/drawing/2014/main" id="{EED1E0C3-3D1F-4D5F-8525-5E2191D8A2F8}"/>
              </a:ext>
            </a:extLst>
          </p:cNvPr>
          <p:cNvGrpSpPr/>
          <p:nvPr/>
        </p:nvGrpSpPr>
        <p:grpSpPr>
          <a:xfrm>
            <a:off x="1" y="2785079"/>
            <a:ext cx="9660451" cy="13838068"/>
            <a:chOff x="637407" y="1085850"/>
            <a:chExt cx="8447089" cy="5791200"/>
          </a:xfrm>
        </p:grpSpPr>
        <p:cxnSp>
          <p:nvCxnSpPr>
            <p:cNvPr id="33" name="Straight Connector 32">
              <a:extLst>
                <a:ext uri="{FF2B5EF4-FFF2-40B4-BE49-F238E27FC236}">
                  <a16:creationId xmlns:a16="http://schemas.microsoft.com/office/drawing/2014/main" id="{8ADB6010-9D5B-4C0E-A431-71188E01C15A}"/>
                </a:ext>
              </a:extLst>
            </p:cNvPr>
            <p:cNvCxnSpPr>
              <a:cxnSpLocks/>
            </p:cNvCxnSpPr>
            <p:nvPr/>
          </p:nvCxnSpPr>
          <p:spPr>
            <a:xfrm flipV="1">
              <a:off x="637407" y="1093363"/>
              <a:ext cx="8447089" cy="1"/>
            </a:xfrm>
            <a:prstGeom prst="line">
              <a:avLst/>
            </a:prstGeom>
            <a:noFill/>
            <a:ln w="19050" cap="flat">
              <a:gradFill flip="none" rotWithShape="1">
                <a:gsLst>
                  <a:gs pos="0">
                    <a:schemeClr val="tx1"/>
                  </a:gs>
                  <a:gs pos="88000">
                    <a:schemeClr val="accent6"/>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03A82DEC-86E4-42AB-B3BB-84D27FF3F3D8}"/>
                </a:ext>
              </a:extLst>
            </p:cNvPr>
            <p:cNvCxnSpPr>
              <a:cxnSpLocks/>
            </p:cNvCxnSpPr>
            <p:nvPr/>
          </p:nvCxnSpPr>
          <p:spPr>
            <a:xfrm>
              <a:off x="1164332" y="1085850"/>
              <a:ext cx="1" cy="5791200"/>
            </a:xfrm>
            <a:prstGeom prst="line">
              <a:avLst/>
            </a:prstGeom>
            <a:noFill/>
            <a:ln w="19050" cap="flat">
              <a:gradFill flip="none" rotWithShape="1">
                <a:gsLst>
                  <a:gs pos="0">
                    <a:schemeClr val="tx1"/>
                  </a:gs>
                  <a:gs pos="100000">
                    <a:schemeClr val="accent6"/>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grpSp>
      <p:sp>
        <p:nvSpPr>
          <p:cNvPr id="19" name="Rectangle 18">
            <a:extLst>
              <a:ext uri="{FF2B5EF4-FFF2-40B4-BE49-F238E27FC236}">
                <a16:creationId xmlns:a16="http://schemas.microsoft.com/office/drawing/2014/main" id="{34343EEA-0A5F-0854-22BE-91EE0D25A2C3}"/>
              </a:ext>
            </a:extLst>
          </p:cNvPr>
          <p:cNvSpPr/>
          <p:nvPr/>
        </p:nvSpPr>
        <p:spPr>
          <a:xfrm>
            <a:off x="588596" y="2777883"/>
            <a:ext cx="9071850" cy="13062188"/>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pic>
        <p:nvPicPr>
          <p:cNvPr id="20" name="Picture 19" descr="Shape, rectangle&#10;&#10;Description automatically generated">
            <a:extLst>
              <a:ext uri="{FF2B5EF4-FFF2-40B4-BE49-F238E27FC236}">
                <a16:creationId xmlns:a16="http://schemas.microsoft.com/office/drawing/2014/main" id="{96287BB5-5838-59AA-8BCA-ACF791B8A973}"/>
              </a:ext>
            </a:extLst>
          </p:cNvPr>
          <p:cNvPicPr>
            <a:picLocks noChangeAspect="1"/>
          </p:cNvPicPr>
          <p:nvPr/>
        </p:nvPicPr>
        <p:blipFill rotWithShape="1">
          <a:blip r:embed="rId2">
            <a:extLst>
              <a:ext uri="{28A0092B-C50C-407E-A947-70E740481C1C}">
                <a14:useLocalDpi xmlns:a14="http://schemas.microsoft.com/office/drawing/2010/main" val="0"/>
              </a:ext>
            </a:extLst>
          </a:blip>
          <a:srcRect l="48422" t="2477" r="17085" b="3106"/>
          <a:stretch/>
        </p:blipFill>
        <p:spPr>
          <a:xfrm>
            <a:off x="9660453" y="0"/>
            <a:ext cx="4739759" cy="15842994"/>
          </a:xfrm>
          <a:prstGeom prst="rect">
            <a:avLst/>
          </a:prstGeom>
        </p:spPr>
      </p:pic>
      <p:grpSp>
        <p:nvGrpSpPr>
          <p:cNvPr id="21" name="Group 20">
            <a:extLst>
              <a:ext uri="{FF2B5EF4-FFF2-40B4-BE49-F238E27FC236}">
                <a16:creationId xmlns:a16="http://schemas.microsoft.com/office/drawing/2014/main" id="{5281769E-F9CB-5D6A-1075-7B9766E18993}"/>
              </a:ext>
            </a:extLst>
          </p:cNvPr>
          <p:cNvGrpSpPr/>
          <p:nvPr/>
        </p:nvGrpSpPr>
        <p:grpSpPr>
          <a:xfrm>
            <a:off x="9660454" y="4356150"/>
            <a:ext cx="4967048" cy="15808427"/>
            <a:chOff x="378276" y="3308606"/>
            <a:chExt cx="3534439" cy="5752344"/>
          </a:xfrm>
        </p:grpSpPr>
        <p:pic>
          <p:nvPicPr>
            <p:cNvPr id="22" name="Picture 21" descr="A picture containing text, black, electronics, keyboard&#10;&#10;Description automatically generated">
              <a:extLst>
                <a:ext uri="{FF2B5EF4-FFF2-40B4-BE49-F238E27FC236}">
                  <a16:creationId xmlns:a16="http://schemas.microsoft.com/office/drawing/2014/main" id="{65CF1BF0-BD74-E2A9-6B2A-4D58D58C7FD7}"/>
                </a:ext>
              </a:extLst>
            </p:cNvPr>
            <p:cNvPicPr>
              <a:picLocks noChangeAspect="1"/>
            </p:cNvPicPr>
            <p:nvPr/>
          </p:nvPicPr>
          <p:blipFill rotWithShape="1">
            <a:blip r:embed="rId3" cstate="print">
              <a:alphaModFix amt="10000"/>
              <a:extLst>
                <a:ext uri="{28A0092B-C50C-407E-A947-70E740481C1C}">
                  <a14:useLocalDpi xmlns:a14="http://schemas.microsoft.com/office/drawing/2010/main" val="0"/>
                </a:ext>
              </a:extLst>
            </a:blip>
            <a:srcRect l="35268" t="16364" r="34538" b="14126"/>
            <a:stretch/>
          </p:blipFill>
          <p:spPr>
            <a:xfrm>
              <a:off x="378276" y="3308606"/>
              <a:ext cx="3534439" cy="5752344"/>
            </a:xfrm>
            <a:prstGeom prst="rect">
              <a:avLst/>
            </a:prstGeom>
          </p:spPr>
        </p:pic>
        <p:grpSp>
          <p:nvGrpSpPr>
            <p:cNvPr id="23" name="Group 22">
              <a:extLst>
                <a:ext uri="{FF2B5EF4-FFF2-40B4-BE49-F238E27FC236}">
                  <a16:creationId xmlns:a16="http://schemas.microsoft.com/office/drawing/2014/main" id="{DD4B8850-10FE-146B-9DB5-A47FA14A32FD}"/>
                </a:ext>
              </a:extLst>
            </p:cNvPr>
            <p:cNvGrpSpPr/>
            <p:nvPr/>
          </p:nvGrpSpPr>
          <p:grpSpPr>
            <a:xfrm>
              <a:off x="930727" y="6287753"/>
              <a:ext cx="603862" cy="588350"/>
              <a:chOff x="930727" y="6287753"/>
              <a:chExt cx="603862" cy="588350"/>
            </a:xfrm>
          </p:grpSpPr>
          <p:sp>
            <p:nvSpPr>
              <p:cNvPr id="24" name="TextBox 23">
                <a:extLst>
                  <a:ext uri="{FF2B5EF4-FFF2-40B4-BE49-F238E27FC236}">
                    <a16:creationId xmlns:a16="http://schemas.microsoft.com/office/drawing/2014/main" id="{9F85D485-5988-944E-7923-D43E7C19C0C3}"/>
                  </a:ext>
                </a:extLst>
              </p:cNvPr>
              <p:cNvSpPr txBox="1"/>
              <p:nvPr/>
            </p:nvSpPr>
            <p:spPr>
              <a:xfrm>
                <a:off x="930727" y="6301379"/>
                <a:ext cx="603861" cy="389819"/>
              </a:xfrm>
              <a:prstGeom prst="rect">
                <a:avLst/>
              </a:prstGeom>
              <a:gradFill flip="none" rotWithShape="1">
                <a:gsLst>
                  <a:gs pos="0">
                    <a:srgbClr val="5E539E"/>
                  </a:gs>
                  <a:gs pos="100000">
                    <a:srgbClr val="554F97"/>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25" name="TextBox 24">
                <a:extLst>
                  <a:ext uri="{FF2B5EF4-FFF2-40B4-BE49-F238E27FC236}">
                    <a16:creationId xmlns:a16="http://schemas.microsoft.com/office/drawing/2014/main" id="{69CF22C0-B249-135F-3E86-7EB5DD5A4CB5}"/>
                  </a:ext>
                </a:extLst>
              </p:cNvPr>
              <p:cNvSpPr txBox="1"/>
              <p:nvPr/>
            </p:nvSpPr>
            <p:spPr>
              <a:xfrm>
                <a:off x="955696" y="6287753"/>
                <a:ext cx="355600" cy="79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827"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rPr>
                  <a:t>77</a:t>
                </a:r>
                <a:endParaRPr kumimoji="0" lang="en-GB" sz="709"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26" name="TextBox 25">
                <a:extLst>
                  <a:ext uri="{FF2B5EF4-FFF2-40B4-BE49-F238E27FC236}">
                    <a16:creationId xmlns:a16="http://schemas.microsoft.com/office/drawing/2014/main" id="{F550C30D-047C-7E7D-E877-B8B9704E685D}"/>
                  </a:ext>
                </a:extLst>
              </p:cNvPr>
              <p:cNvSpPr txBox="1"/>
              <p:nvPr/>
            </p:nvSpPr>
            <p:spPr>
              <a:xfrm>
                <a:off x="1089277" y="6306094"/>
                <a:ext cx="355600" cy="218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3307" b="1" i="0" u="none" strike="noStrike" cap="none" spc="0" normalizeH="0" baseline="0" err="1">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rPr>
                  <a:t>Ir</a:t>
                </a:r>
                <a:endParaRPr kumimoji="0" lang="en-GB" sz="3307"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27" name="Rectangle 26">
                <a:extLst>
                  <a:ext uri="{FF2B5EF4-FFF2-40B4-BE49-F238E27FC236}">
                    <a16:creationId xmlns:a16="http://schemas.microsoft.com/office/drawing/2014/main" id="{EFD788FD-546C-1404-FBAC-A394C79610C7}"/>
                  </a:ext>
                </a:extLst>
              </p:cNvPr>
              <p:cNvSpPr/>
              <p:nvPr/>
            </p:nvSpPr>
            <p:spPr>
              <a:xfrm>
                <a:off x="937691" y="6293604"/>
                <a:ext cx="596898" cy="582499"/>
              </a:xfrm>
              <a:prstGeom prst="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grpSp>
      <p:grpSp>
        <p:nvGrpSpPr>
          <p:cNvPr id="28" name="Group 27">
            <a:extLst>
              <a:ext uri="{FF2B5EF4-FFF2-40B4-BE49-F238E27FC236}">
                <a16:creationId xmlns:a16="http://schemas.microsoft.com/office/drawing/2014/main" id="{E274622C-3355-A6F8-0E61-5E7F0A2689F3}"/>
              </a:ext>
            </a:extLst>
          </p:cNvPr>
          <p:cNvGrpSpPr/>
          <p:nvPr/>
        </p:nvGrpSpPr>
        <p:grpSpPr>
          <a:xfrm>
            <a:off x="1" y="2785079"/>
            <a:ext cx="9660451" cy="13838068"/>
            <a:chOff x="637407" y="1085850"/>
            <a:chExt cx="8447089" cy="5791200"/>
          </a:xfrm>
        </p:grpSpPr>
        <p:cxnSp>
          <p:nvCxnSpPr>
            <p:cNvPr id="35" name="Straight Connector 34">
              <a:extLst>
                <a:ext uri="{FF2B5EF4-FFF2-40B4-BE49-F238E27FC236}">
                  <a16:creationId xmlns:a16="http://schemas.microsoft.com/office/drawing/2014/main" id="{7CB3C76B-BA8E-E609-91A3-D0891406B5C9}"/>
                </a:ext>
              </a:extLst>
            </p:cNvPr>
            <p:cNvCxnSpPr>
              <a:cxnSpLocks/>
            </p:cNvCxnSpPr>
            <p:nvPr/>
          </p:nvCxnSpPr>
          <p:spPr>
            <a:xfrm flipV="1">
              <a:off x="637407" y="1093363"/>
              <a:ext cx="8447089" cy="1"/>
            </a:xfrm>
            <a:prstGeom prst="line">
              <a:avLst/>
            </a:prstGeom>
            <a:noFill/>
            <a:ln w="19050" cap="flat">
              <a:gradFill flip="none" rotWithShape="1">
                <a:gsLst>
                  <a:gs pos="0">
                    <a:schemeClr val="tx1"/>
                  </a:gs>
                  <a:gs pos="88000">
                    <a:schemeClr val="accent6"/>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990F8B76-6520-C0A9-8DF2-758DCD92A1A1}"/>
                </a:ext>
              </a:extLst>
            </p:cNvPr>
            <p:cNvCxnSpPr>
              <a:cxnSpLocks/>
            </p:cNvCxnSpPr>
            <p:nvPr/>
          </p:nvCxnSpPr>
          <p:spPr>
            <a:xfrm>
              <a:off x="1164332" y="1085850"/>
              <a:ext cx="1" cy="5791200"/>
            </a:xfrm>
            <a:prstGeom prst="line">
              <a:avLst/>
            </a:prstGeom>
            <a:noFill/>
            <a:ln w="19050" cap="flat">
              <a:gradFill flip="none" rotWithShape="1">
                <a:gsLst>
                  <a:gs pos="0">
                    <a:schemeClr val="tx1"/>
                  </a:gs>
                  <a:gs pos="100000">
                    <a:schemeClr val="accent6"/>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26191336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age 5">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2DED6ED2-FAD9-4C58-8B9D-E4D8961C4D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2" t="6371" r="3029" b="3029"/>
          <a:stretch/>
        </p:blipFill>
        <p:spPr>
          <a:xfrm>
            <a:off x="-1" y="0"/>
            <a:ext cx="14400212" cy="15980474"/>
          </a:xfrm>
          <a:prstGeom prst="rect">
            <a:avLst/>
          </a:prstGeom>
        </p:spPr>
      </p:pic>
      <p:pic>
        <p:nvPicPr>
          <p:cNvPr id="6" name="image7.png">
            <a:extLst>
              <a:ext uri="{FF2B5EF4-FFF2-40B4-BE49-F238E27FC236}">
                <a16:creationId xmlns:a16="http://schemas.microsoft.com/office/drawing/2014/main" id="{4DA662AB-1E08-4A58-B6B4-341B39CC01BC}"/>
              </a:ext>
            </a:extLst>
          </p:cNvPr>
          <p:cNvPicPr>
            <a:picLocks noChangeAspect="1"/>
          </p:cNvPicPr>
          <p:nvPr/>
        </p:nvPicPr>
        <p:blipFill>
          <a:blip r:embed="rId3"/>
          <a:stretch>
            <a:fillRect/>
          </a:stretch>
        </p:blipFill>
        <p:spPr>
          <a:xfrm>
            <a:off x="1181586" y="12133032"/>
            <a:ext cx="2672932" cy="1556265"/>
          </a:xfrm>
          <a:prstGeom prst="rect">
            <a:avLst/>
          </a:prstGeom>
          <a:ln w="12700">
            <a:miter lim="400000"/>
          </a:ln>
        </p:spPr>
      </p:pic>
      <p:cxnSp>
        <p:nvCxnSpPr>
          <p:cNvPr id="7" name="Connector: Elbow 6">
            <a:extLst>
              <a:ext uri="{FF2B5EF4-FFF2-40B4-BE49-F238E27FC236}">
                <a16:creationId xmlns:a16="http://schemas.microsoft.com/office/drawing/2014/main" id="{E39ACBC5-8BDD-4514-86C0-329B13C8C35C}"/>
              </a:ext>
            </a:extLst>
          </p:cNvPr>
          <p:cNvCxnSpPr>
            <a:cxnSpLocks/>
          </p:cNvCxnSpPr>
          <p:nvPr/>
        </p:nvCxnSpPr>
        <p:spPr>
          <a:xfrm>
            <a:off x="990015" y="0"/>
            <a:ext cx="13410197" cy="14036066"/>
          </a:xfrm>
          <a:prstGeom prst="bentConnector3">
            <a:avLst>
              <a:gd name="adj1" fmla="val 0"/>
            </a:avLst>
          </a:prstGeom>
          <a:noFill/>
          <a:ln w="19050" cap="flat">
            <a:solidFill>
              <a:schemeClr val="bg2"/>
            </a:solidFill>
            <a:prstDash val="solid"/>
            <a:miter lim="800000"/>
          </a:ln>
          <a:effectLst/>
          <a:sp3d/>
        </p:spPr>
        <p:style>
          <a:lnRef idx="0">
            <a:scrgbClr r="0" g="0" b="0"/>
          </a:lnRef>
          <a:fillRef idx="0">
            <a:scrgbClr r="0" g="0" b="0"/>
          </a:fillRef>
          <a:effectRef idx="0">
            <a:scrgbClr r="0" g="0" b="0"/>
          </a:effectRef>
          <a:fontRef idx="none"/>
        </p:style>
      </p:cxnSp>
      <p:pic>
        <p:nvPicPr>
          <p:cNvPr id="8" name="Picture 7" descr="Diagram&#10;&#10;Description automatically generated with medium confidence">
            <a:extLst>
              <a:ext uri="{FF2B5EF4-FFF2-40B4-BE49-F238E27FC236}">
                <a16:creationId xmlns:a16="http://schemas.microsoft.com/office/drawing/2014/main" id="{96ADF42E-AFFA-491E-9844-0616A2FFD4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60" t="31660" r="14830" b="24088"/>
          <a:stretch/>
        </p:blipFill>
        <p:spPr>
          <a:xfrm>
            <a:off x="1053488" y="1392094"/>
            <a:ext cx="12926719" cy="10394168"/>
          </a:xfrm>
          <a:prstGeom prst="rect">
            <a:avLst/>
          </a:prstGeom>
        </p:spPr>
      </p:pic>
      <p:cxnSp>
        <p:nvCxnSpPr>
          <p:cNvPr id="9" name="Straight Connector 8">
            <a:extLst>
              <a:ext uri="{FF2B5EF4-FFF2-40B4-BE49-F238E27FC236}">
                <a16:creationId xmlns:a16="http://schemas.microsoft.com/office/drawing/2014/main" id="{B2856411-01BC-4C6A-9F43-5F19A891336D}"/>
              </a:ext>
            </a:extLst>
          </p:cNvPr>
          <p:cNvCxnSpPr>
            <a:cxnSpLocks/>
          </p:cNvCxnSpPr>
          <p:nvPr/>
        </p:nvCxnSpPr>
        <p:spPr>
          <a:xfrm>
            <a:off x="1136111" y="11671636"/>
            <a:ext cx="12756306" cy="0"/>
          </a:xfrm>
          <a:prstGeom prst="line">
            <a:avLst/>
          </a:prstGeom>
          <a:noFill/>
          <a:ln w="13970" cap="flat">
            <a:gradFill flip="none" rotWithShape="1">
              <a:gsLst>
                <a:gs pos="100000">
                  <a:schemeClr val="bg1"/>
                </a:gs>
                <a:gs pos="0">
                  <a:schemeClr val="bg1">
                    <a:alpha val="19000"/>
                  </a:schemeClr>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2" name="Text Placeholder 13">
            <a:extLst>
              <a:ext uri="{FF2B5EF4-FFF2-40B4-BE49-F238E27FC236}">
                <a16:creationId xmlns:a16="http://schemas.microsoft.com/office/drawing/2014/main" id="{21420C19-CE29-4EBC-9FF2-871612468106}"/>
              </a:ext>
            </a:extLst>
          </p:cNvPr>
          <p:cNvSpPr>
            <a:spLocks noGrp="1"/>
          </p:cNvSpPr>
          <p:nvPr>
            <p:ph type="body" sz="quarter" idx="10" hasCustomPrompt="1"/>
          </p:nvPr>
        </p:nvSpPr>
        <p:spPr>
          <a:xfrm>
            <a:off x="2580038" y="4869361"/>
            <a:ext cx="6720099" cy="1261335"/>
          </a:xfrm>
        </p:spPr>
        <p:txBody>
          <a:bodyPr/>
          <a:lstStyle>
            <a:lvl1pPr marL="0" indent="0">
              <a:buNone/>
              <a:defRPr>
                <a:solidFill>
                  <a:schemeClr val="bg2"/>
                </a:solidFill>
                <a:latin typeface="+mn-lt"/>
              </a:defRPr>
            </a:lvl1pPr>
            <a:lvl2pPr marL="539999" indent="0">
              <a:buNone/>
              <a:defRPr>
                <a:solidFill>
                  <a:schemeClr val="bg2"/>
                </a:solidFill>
                <a:latin typeface="+mj-lt"/>
              </a:defRPr>
            </a:lvl2pPr>
            <a:lvl3pPr marL="1079998" indent="0">
              <a:buNone/>
              <a:defRPr>
                <a:solidFill>
                  <a:schemeClr val="bg2"/>
                </a:solidFill>
                <a:latin typeface="+mj-lt"/>
              </a:defRPr>
            </a:lvl3pPr>
            <a:lvl4pPr marL="1619997" indent="0">
              <a:buNone/>
              <a:defRPr>
                <a:solidFill>
                  <a:schemeClr val="bg2"/>
                </a:solidFill>
                <a:latin typeface="+mj-lt"/>
              </a:defRPr>
            </a:lvl4pPr>
            <a:lvl5pPr marL="2159996" indent="0">
              <a:buNone/>
              <a:defRPr>
                <a:solidFill>
                  <a:schemeClr val="bg2"/>
                </a:solidFill>
                <a:latin typeface="+mj-lt"/>
              </a:defRPr>
            </a:lvl5pPr>
          </a:lstStyle>
          <a:p>
            <a:pPr lvl="0"/>
            <a:r>
              <a:rPr lang="en-US"/>
              <a:t>CLICK TO EDIT TEXT</a:t>
            </a:r>
            <a:endParaRPr lang="en-GB"/>
          </a:p>
        </p:txBody>
      </p:sp>
      <p:pic>
        <p:nvPicPr>
          <p:cNvPr id="11" name="Picture 10" descr="Background pattern&#10;&#10;Description automatically generated">
            <a:extLst>
              <a:ext uri="{FF2B5EF4-FFF2-40B4-BE49-F238E27FC236}">
                <a16:creationId xmlns:a16="http://schemas.microsoft.com/office/drawing/2014/main" id="{9ECE58AD-7F40-CC1A-78FB-26C255CC03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2" t="6371" r="3029" b="3029"/>
          <a:stretch/>
        </p:blipFill>
        <p:spPr>
          <a:xfrm>
            <a:off x="-1" y="0"/>
            <a:ext cx="14400212" cy="15980474"/>
          </a:xfrm>
          <a:prstGeom prst="rect">
            <a:avLst/>
          </a:prstGeom>
        </p:spPr>
      </p:pic>
      <p:pic>
        <p:nvPicPr>
          <p:cNvPr id="13" name="image7.png">
            <a:extLst>
              <a:ext uri="{FF2B5EF4-FFF2-40B4-BE49-F238E27FC236}">
                <a16:creationId xmlns:a16="http://schemas.microsoft.com/office/drawing/2014/main" id="{A034BC43-67E7-B879-17CD-218B2E979BAB}"/>
              </a:ext>
            </a:extLst>
          </p:cNvPr>
          <p:cNvPicPr>
            <a:picLocks noChangeAspect="1"/>
          </p:cNvPicPr>
          <p:nvPr/>
        </p:nvPicPr>
        <p:blipFill>
          <a:blip r:embed="rId3"/>
          <a:stretch>
            <a:fillRect/>
          </a:stretch>
        </p:blipFill>
        <p:spPr>
          <a:xfrm>
            <a:off x="1181586" y="12133032"/>
            <a:ext cx="2672932" cy="1556265"/>
          </a:xfrm>
          <a:prstGeom prst="rect">
            <a:avLst/>
          </a:prstGeom>
          <a:ln w="12700">
            <a:miter lim="400000"/>
          </a:ln>
        </p:spPr>
      </p:pic>
      <p:cxnSp>
        <p:nvCxnSpPr>
          <p:cNvPr id="14" name="Connector: Elbow 13">
            <a:extLst>
              <a:ext uri="{FF2B5EF4-FFF2-40B4-BE49-F238E27FC236}">
                <a16:creationId xmlns:a16="http://schemas.microsoft.com/office/drawing/2014/main" id="{DF1956BE-3627-3304-B47E-BF73EB28A97E}"/>
              </a:ext>
            </a:extLst>
          </p:cNvPr>
          <p:cNvCxnSpPr>
            <a:cxnSpLocks/>
          </p:cNvCxnSpPr>
          <p:nvPr/>
        </p:nvCxnSpPr>
        <p:spPr>
          <a:xfrm>
            <a:off x="990015" y="0"/>
            <a:ext cx="13410197" cy="14036066"/>
          </a:xfrm>
          <a:prstGeom prst="bentConnector3">
            <a:avLst>
              <a:gd name="adj1" fmla="val 0"/>
            </a:avLst>
          </a:prstGeom>
          <a:noFill/>
          <a:ln w="19050" cap="flat">
            <a:solidFill>
              <a:schemeClr val="bg2"/>
            </a:solidFill>
            <a:prstDash val="solid"/>
            <a:miter lim="800000"/>
          </a:ln>
          <a:effectLst/>
          <a:sp3d/>
        </p:spPr>
        <p:style>
          <a:lnRef idx="0">
            <a:scrgbClr r="0" g="0" b="0"/>
          </a:lnRef>
          <a:fillRef idx="0">
            <a:scrgbClr r="0" g="0" b="0"/>
          </a:fillRef>
          <a:effectRef idx="0">
            <a:scrgbClr r="0" g="0" b="0"/>
          </a:effectRef>
          <a:fontRef idx="none"/>
        </p:style>
      </p:cxnSp>
      <p:pic>
        <p:nvPicPr>
          <p:cNvPr id="15" name="Picture 14" descr="Diagram&#10;&#10;Description automatically generated with medium confidence">
            <a:extLst>
              <a:ext uri="{FF2B5EF4-FFF2-40B4-BE49-F238E27FC236}">
                <a16:creationId xmlns:a16="http://schemas.microsoft.com/office/drawing/2014/main" id="{18BA6A20-B87C-6F17-A543-4668691086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60" t="31660" r="14830" b="24088"/>
          <a:stretch/>
        </p:blipFill>
        <p:spPr>
          <a:xfrm>
            <a:off x="1053488" y="1392094"/>
            <a:ext cx="12926719" cy="10394168"/>
          </a:xfrm>
          <a:prstGeom prst="rect">
            <a:avLst/>
          </a:prstGeom>
        </p:spPr>
      </p:pic>
      <p:cxnSp>
        <p:nvCxnSpPr>
          <p:cNvPr id="16" name="Straight Connector 15">
            <a:extLst>
              <a:ext uri="{FF2B5EF4-FFF2-40B4-BE49-F238E27FC236}">
                <a16:creationId xmlns:a16="http://schemas.microsoft.com/office/drawing/2014/main" id="{CBE4AC1B-7C7F-F138-45F9-4F41594EEE3E}"/>
              </a:ext>
            </a:extLst>
          </p:cNvPr>
          <p:cNvCxnSpPr>
            <a:cxnSpLocks/>
          </p:cNvCxnSpPr>
          <p:nvPr/>
        </p:nvCxnSpPr>
        <p:spPr>
          <a:xfrm>
            <a:off x="1136111" y="11671636"/>
            <a:ext cx="12756306" cy="0"/>
          </a:xfrm>
          <a:prstGeom prst="line">
            <a:avLst/>
          </a:prstGeom>
          <a:noFill/>
          <a:ln w="13970" cap="flat">
            <a:gradFill flip="none" rotWithShape="1">
              <a:gsLst>
                <a:gs pos="100000">
                  <a:schemeClr val="bg1"/>
                </a:gs>
                <a:gs pos="0">
                  <a:schemeClr val="bg1">
                    <a:alpha val="19000"/>
                  </a:schemeClr>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2476737"/>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ABB541C-B33B-4639-AA94-64811A290643}"/>
              </a:ext>
            </a:extLst>
          </p:cNvPr>
          <p:cNvSpPr/>
          <p:nvPr/>
        </p:nvSpPr>
        <p:spPr>
          <a:xfrm>
            <a:off x="780753" y="2348017"/>
            <a:ext cx="8879681" cy="13492058"/>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1" name="Straight Connector 10">
            <a:extLst>
              <a:ext uri="{FF2B5EF4-FFF2-40B4-BE49-F238E27FC236}">
                <a16:creationId xmlns:a16="http://schemas.microsoft.com/office/drawing/2014/main" id="{3A467880-EB51-4CC0-A882-7BD42B80FC32}"/>
              </a:ext>
            </a:extLst>
          </p:cNvPr>
          <p:cNvCxnSpPr>
            <a:cxnSpLocks/>
          </p:cNvCxnSpPr>
          <p:nvPr/>
        </p:nvCxnSpPr>
        <p:spPr>
          <a:xfrm>
            <a:off x="771232" y="0"/>
            <a:ext cx="0" cy="15840075"/>
          </a:xfrm>
          <a:prstGeom prst="line">
            <a:avLst/>
          </a:prstGeom>
          <a:noFill/>
          <a:ln w="19050" cap="flat">
            <a:gradFill flip="none" rotWithShape="1">
              <a:gsLst>
                <a:gs pos="92000">
                  <a:srgbClr val="26417E"/>
                </a:gs>
                <a:gs pos="0">
                  <a:srgbClr val="1DCDBD"/>
                </a:gs>
                <a:gs pos="100000">
                  <a:schemeClr val="tx1"/>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6" name="Text Placeholder 5">
            <a:extLst>
              <a:ext uri="{FF2B5EF4-FFF2-40B4-BE49-F238E27FC236}">
                <a16:creationId xmlns:a16="http://schemas.microsoft.com/office/drawing/2014/main" id="{32FEC524-5217-41D0-B44C-FA754C7B6434}"/>
              </a:ext>
            </a:extLst>
          </p:cNvPr>
          <p:cNvSpPr>
            <a:spLocks noGrp="1"/>
          </p:cNvSpPr>
          <p:nvPr>
            <p:ph type="body" sz="quarter" idx="10" hasCustomPrompt="1"/>
          </p:nvPr>
        </p:nvSpPr>
        <p:spPr>
          <a:xfrm>
            <a:off x="1145473" y="5511258"/>
            <a:ext cx="3316925" cy="4913357"/>
          </a:xfrm>
        </p:spPr>
        <p:txBody>
          <a:bodyPr>
            <a:noAutofit/>
          </a:bodyPr>
          <a:lstStyle>
            <a:lvl1pPr marL="0" indent="0">
              <a:buNone/>
              <a:defRPr sz="1890" b="1">
                <a:solidFill>
                  <a:schemeClr val="accent1"/>
                </a:solidFill>
              </a:defRPr>
            </a:lvl1pPr>
            <a:lvl2pPr marL="539999" indent="0">
              <a:buNone/>
              <a:defRPr sz="1654"/>
            </a:lvl2pPr>
            <a:lvl3pPr marL="1079998" indent="0">
              <a:buNone/>
              <a:defRPr sz="1654"/>
            </a:lvl3pPr>
            <a:lvl4pPr marL="1619997" indent="0">
              <a:buNone/>
              <a:defRPr sz="1654"/>
            </a:lvl4pPr>
            <a:lvl5pPr marL="2159996" indent="0">
              <a:buNone/>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5">
            <a:extLst>
              <a:ext uri="{FF2B5EF4-FFF2-40B4-BE49-F238E27FC236}">
                <a16:creationId xmlns:a16="http://schemas.microsoft.com/office/drawing/2014/main" id="{E47107EF-F6FD-42EA-B168-F2301F89088F}"/>
              </a:ext>
            </a:extLst>
          </p:cNvPr>
          <p:cNvSpPr>
            <a:spLocks noGrp="1"/>
          </p:cNvSpPr>
          <p:nvPr>
            <p:ph type="body" sz="quarter" idx="11" hasCustomPrompt="1"/>
          </p:nvPr>
        </p:nvSpPr>
        <p:spPr>
          <a:xfrm>
            <a:off x="5315447" y="5511258"/>
            <a:ext cx="3316925" cy="4913357"/>
          </a:xfrm>
        </p:spPr>
        <p:txBody>
          <a:bodyPr>
            <a:noAutofit/>
          </a:bodyPr>
          <a:lstStyle>
            <a:lvl1pPr marL="0" indent="0">
              <a:buNone/>
              <a:defRPr sz="1890" b="1">
                <a:solidFill>
                  <a:schemeClr val="accent1"/>
                </a:solidFill>
              </a:defRPr>
            </a:lvl1pPr>
            <a:lvl2pPr marL="539999" indent="0">
              <a:buNone/>
              <a:defRPr sz="1654"/>
            </a:lvl2pPr>
            <a:lvl3pPr marL="1079998" indent="0">
              <a:buNone/>
              <a:defRPr sz="1654"/>
            </a:lvl3pPr>
            <a:lvl4pPr marL="1619997" indent="0">
              <a:buNone/>
              <a:defRPr sz="1654"/>
            </a:lvl4pPr>
            <a:lvl5pPr marL="2159996" indent="0">
              <a:buNone/>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9" name="Straight Connector 18">
            <a:extLst>
              <a:ext uri="{FF2B5EF4-FFF2-40B4-BE49-F238E27FC236}">
                <a16:creationId xmlns:a16="http://schemas.microsoft.com/office/drawing/2014/main" id="{A401276F-13DD-49DC-8978-3BB0034D0E16}"/>
              </a:ext>
            </a:extLst>
          </p:cNvPr>
          <p:cNvCxnSpPr>
            <a:cxnSpLocks/>
          </p:cNvCxnSpPr>
          <p:nvPr/>
        </p:nvCxnSpPr>
        <p:spPr>
          <a:xfrm>
            <a:off x="-40693" y="2349355"/>
            <a:ext cx="9701142" cy="0"/>
          </a:xfrm>
          <a:prstGeom prst="line">
            <a:avLst/>
          </a:prstGeom>
          <a:noFill/>
          <a:ln w="19050" cap="flat">
            <a:gradFill flip="none" rotWithShape="1">
              <a:gsLst>
                <a:gs pos="92000">
                  <a:srgbClr val="26417E"/>
                </a:gs>
                <a:gs pos="0">
                  <a:srgbClr val="1DCDBD"/>
                </a:gs>
                <a:gs pos="100000">
                  <a:schemeClr val="tx1"/>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20" name="Picture 19" descr="Background pattern&#10;&#10;Description automatically generated">
            <a:extLst>
              <a:ext uri="{FF2B5EF4-FFF2-40B4-BE49-F238E27FC236}">
                <a16:creationId xmlns:a16="http://schemas.microsoft.com/office/drawing/2014/main" id="{423CD43E-6625-422B-9BAB-4F1C507D7833}"/>
              </a:ext>
            </a:extLst>
          </p:cNvPr>
          <p:cNvPicPr>
            <a:picLocks noChangeAspect="1"/>
          </p:cNvPicPr>
          <p:nvPr/>
        </p:nvPicPr>
        <p:blipFill rotWithShape="1">
          <a:blip r:embed="rId2">
            <a:extLst>
              <a:ext uri="{28A0092B-C50C-407E-A947-70E740481C1C}">
                <a14:useLocalDpi xmlns:a14="http://schemas.microsoft.com/office/drawing/2010/main" val="0"/>
              </a:ext>
            </a:extLst>
          </a:blip>
          <a:srcRect l="45398" t="1238" r="21688" b="1498"/>
          <a:stretch/>
        </p:blipFill>
        <p:spPr>
          <a:xfrm>
            <a:off x="9660449" y="0"/>
            <a:ext cx="4739764" cy="15840075"/>
          </a:xfrm>
          <a:prstGeom prst="rect">
            <a:avLst/>
          </a:prstGeom>
        </p:spPr>
      </p:pic>
      <p:grpSp>
        <p:nvGrpSpPr>
          <p:cNvPr id="26" name="Group 25">
            <a:extLst>
              <a:ext uri="{FF2B5EF4-FFF2-40B4-BE49-F238E27FC236}">
                <a16:creationId xmlns:a16="http://schemas.microsoft.com/office/drawing/2014/main" id="{FFC417AE-E48A-48EC-AA4C-A16C36E222AB}"/>
              </a:ext>
            </a:extLst>
          </p:cNvPr>
          <p:cNvGrpSpPr/>
          <p:nvPr/>
        </p:nvGrpSpPr>
        <p:grpSpPr>
          <a:xfrm>
            <a:off x="9663590" y="4638966"/>
            <a:ext cx="4831649" cy="15377493"/>
            <a:chOff x="378276" y="3308606"/>
            <a:chExt cx="3534439" cy="5752344"/>
          </a:xfrm>
        </p:grpSpPr>
        <p:pic>
          <p:nvPicPr>
            <p:cNvPr id="27" name="Picture 26" descr="A picture containing text, black, electronics, keyboard&#10;&#10;Description automatically generated">
              <a:extLst>
                <a:ext uri="{FF2B5EF4-FFF2-40B4-BE49-F238E27FC236}">
                  <a16:creationId xmlns:a16="http://schemas.microsoft.com/office/drawing/2014/main" id="{3A96EA74-C518-46B6-A4AB-EB6F22A2209E}"/>
                </a:ext>
              </a:extLst>
            </p:cNvPr>
            <p:cNvPicPr>
              <a:picLocks noChangeAspect="1"/>
            </p:cNvPicPr>
            <p:nvPr/>
          </p:nvPicPr>
          <p:blipFill rotWithShape="1">
            <a:blip r:embed="rId3" cstate="print">
              <a:alphaModFix amt="25000"/>
              <a:extLst>
                <a:ext uri="{28A0092B-C50C-407E-A947-70E740481C1C}">
                  <a14:useLocalDpi xmlns:a14="http://schemas.microsoft.com/office/drawing/2010/main" val="0"/>
                </a:ext>
              </a:extLst>
            </a:blip>
            <a:srcRect l="35268" t="16364" r="34538" b="14126"/>
            <a:stretch/>
          </p:blipFill>
          <p:spPr>
            <a:xfrm>
              <a:off x="378276" y="3308606"/>
              <a:ext cx="3534439" cy="5752344"/>
            </a:xfrm>
            <a:prstGeom prst="rect">
              <a:avLst/>
            </a:prstGeom>
          </p:spPr>
        </p:pic>
        <p:grpSp>
          <p:nvGrpSpPr>
            <p:cNvPr id="28" name="Group 27">
              <a:extLst>
                <a:ext uri="{FF2B5EF4-FFF2-40B4-BE49-F238E27FC236}">
                  <a16:creationId xmlns:a16="http://schemas.microsoft.com/office/drawing/2014/main" id="{DD5DC119-31A6-46D0-AD1A-B6FF0930F0E8}"/>
                </a:ext>
              </a:extLst>
            </p:cNvPr>
            <p:cNvGrpSpPr/>
            <p:nvPr/>
          </p:nvGrpSpPr>
          <p:grpSpPr>
            <a:xfrm>
              <a:off x="930728" y="6287753"/>
              <a:ext cx="603861" cy="588350"/>
              <a:chOff x="930728" y="6287753"/>
              <a:chExt cx="603861" cy="588350"/>
            </a:xfrm>
          </p:grpSpPr>
          <p:sp>
            <p:nvSpPr>
              <p:cNvPr id="29" name="TextBox 28">
                <a:extLst>
                  <a:ext uri="{FF2B5EF4-FFF2-40B4-BE49-F238E27FC236}">
                    <a16:creationId xmlns:a16="http://schemas.microsoft.com/office/drawing/2014/main" id="{692F8D27-C40B-46C2-8DFA-A45D1669F1FB}"/>
                  </a:ext>
                </a:extLst>
              </p:cNvPr>
              <p:cNvSpPr txBox="1"/>
              <p:nvPr/>
            </p:nvSpPr>
            <p:spPr>
              <a:xfrm>
                <a:off x="930728" y="6293604"/>
                <a:ext cx="603861" cy="156914"/>
              </a:xfrm>
              <a:prstGeom prst="rect">
                <a:avLst/>
              </a:prstGeom>
              <a:gradFill flip="none" rotWithShape="1">
                <a:gsLst>
                  <a:gs pos="5000">
                    <a:srgbClr val="5C97B5"/>
                  </a:gs>
                  <a:gs pos="100000">
                    <a:srgbClr val="5C89AF"/>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0" name="TextBox 29">
                <a:extLst>
                  <a:ext uri="{FF2B5EF4-FFF2-40B4-BE49-F238E27FC236}">
                    <a16:creationId xmlns:a16="http://schemas.microsoft.com/office/drawing/2014/main" id="{77C7CDED-CE7A-448C-BA34-89E154C52545}"/>
                  </a:ext>
                </a:extLst>
              </p:cNvPr>
              <p:cNvSpPr txBox="1"/>
              <p:nvPr/>
            </p:nvSpPr>
            <p:spPr>
              <a:xfrm>
                <a:off x="955696" y="6287753"/>
                <a:ext cx="355600" cy="821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827"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rPr>
                  <a:t>77</a:t>
                </a:r>
                <a:endParaRPr kumimoji="0" lang="en-GB" sz="709"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31" name="TextBox 30">
                <a:extLst>
                  <a:ext uri="{FF2B5EF4-FFF2-40B4-BE49-F238E27FC236}">
                    <a16:creationId xmlns:a16="http://schemas.microsoft.com/office/drawing/2014/main" id="{1F1EC041-9A90-4B04-BAE9-84774742115B}"/>
                  </a:ext>
                </a:extLst>
              </p:cNvPr>
              <p:cNvSpPr txBox="1"/>
              <p:nvPr/>
            </p:nvSpPr>
            <p:spPr>
              <a:xfrm>
                <a:off x="1089277" y="6306094"/>
                <a:ext cx="355600" cy="224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3307"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rPr>
                  <a:t>Ir</a:t>
                </a:r>
                <a:endParaRPr kumimoji="0" lang="en-GB" sz="2835"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32" name="Rectangle 31">
                <a:extLst>
                  <a:ext uri="{FF2B5EF4-FFF2-40B4-BE49-F238E27FC236}">
                    <a16:creationId xmlns:a16="http://schemas.microsoft.com/office/drawing/2014/main" id="{5FBC9441-90A8-48CC-9FEC-34A5194093FD}"/>
                  </a:ext>
                </a:extLst>
              </p:cNvPr>
              <p:cNvSpPr/>
              <p:nvPr/>
            </p:nvSpPr>
            <p:spPr>
              <a:xfrm>
                <a:off x="937691" y="6293604"/>
                <a:ext cx="596898" cy="582499"/>
              </a:xfrm>
              <a:prstGeom prst="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grpSp>
      <p:pic>
        <p:nvPicPr>
          <p:cNvPr id="33" name="image7.png">
            <a:extLst>
              <a:ext uri="{FF2B5EF4-FFF2-40B4-BE49-F238E27FC236}">
                <a16:creationId xmlns:a16="http://schemas.microsoft.com/office/drawing/2014/main" id="{89D921FF-0ECB-4DD0-983F-C473AA59166D}"/>
              </a:ext>
            </a:extLst>
          </p:cNvPr>
          <p:cNvPicPr>
            <a:picLocks noChangeAspect="1"/>
          </p:cNvPicPr>
          <p:nvPr/>
        </p:nvPicPr>
        <p:blipFill>
          <a:blip r:embed="rId4"/>
          <a:stretch>
            <a:fillRect/>
          </a:stretch>
        </p:blipFill>
        <p:spPr>
          <a:xfrm>
            <a:off x="12105179" y="1247601"/>
            <a:ext cx="1890000" cy="1100416"/>
          </a:xfrm>
          <a:prstGeom prst="rect">
            <a:avLst/>
          </a:prstGeom>
          <a:ln w="12700">
            <a:miter lim="400000"/>
          </a:ln>
        </p:spPr>
      </p:pic>
      <p:sp>
        <p:nvSpPr>
          <p:cNvPr id="35" name="Title 34">
            <a:extLst>
              <a:ext uri="{FF2B5EF4-FFF2-40B4-BE49-F238E27FC236}">
                <a16:creationId xmlns:a16="http://schemas.microsoft.com/office/drawing/2014/main" id="{0D72D34F-D66C-464A-9F88-6A07785D693F}"/>
              </a:ext>
            </a:extLst>
          </p:cNvPr>
          <p:cNvSpPr>
            <a:spLocks noGrp="1"/>
          </p:cNvSpPr>
          <p:nvPr>
            <p:ph type="title" hasCustomPrompt="1"/>
          </p:nvPr>
        </p:nvSpPr>
        <p:spPr>
          <a:xfrm>
            <a:off x="990015" y="843340"/>
            <a:ext cx="8415123" cy="1504678"/>
          </a:xfrm>
        </p:spPr>
        <p:txBody>
          <a:bodyPr>
            <a:normAutofit/>
          </a:bodyPr>
          <a:lstStyle>
            <a:lvl1pPr>
              <a:defRPr sz="2835">
                <a:latin typeface="+mj-lt"/>
              </a:defRPr>
            </a:lvl1pPr>
          </a:lstStyle>
          <a:p>
            <a:r>
              <a:rPr lang="en-US"/>
              <a:t>CLICK TO EDIT MASTER TITLE STYLE</a:t>
            </a:r>
            <a:endParaRPr lang="en-GB"/>
          </a:p>
        </p:txBody>
      </p:sp>
      <p:sp>
        <p:nvSpPr>
          <p:cNvPr id="17" name="Rectangle 16">
            <a:extLst>
              <a:ext uri="{FF2B5EF4-FFF2-40B4-BE49-F238E27FC236}">
                <a16:creationId xmlns:a16="http://schemas.microsoft.com/office/drawing/2014/main" id="{984A220D-122D-8911-D610-DCE6FB57BAC0}"/>
              </a:ext>
            </a:extLst>
          </p:cNvPr>
          <p:cNvSpPr/>
          <p:nvPr/>
        </p:nvSpPr>
        <p:spPr>
          <a:xfrm>
            <a:off x="780753" y="2348017"/>
            <a:ext cx="8879681" cy="13492058"/>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8" name="Straight Connector 17">
            <a:extLst>
              <a:ext uri="{FF2B5EF4-FFF2-40B4-BE49-F238E27FC236}">
                <a16:creationId xmlns:a16="http://schemas.microsoft.com/office/drawing/2014/main" id="{FC1CF4F9-9C1C-611C-511B-7AA797A437F5}"/>
              </a:ext>
            </a:extLst>
          </p:cNvPr>
          <p:cNvCxnSpPr>
            <a:cxnSpLocks/>
          </p:cNvCxnSpPr>
          <p:nvPr/>
        </p:nvCxnSpPr>
        <p:spPr>
          <a:xfrm>
            <a:off x="771232" y="0"/>
            <a:ext cx="0" cy="15840075"/>
          </a:xfrm>
          <a:prstGeom prst="line">
            <a:avLst/>
          </a:prstGeom>
          <a:noFill/>
          <a:ln w="19050" cap="flat">
            <a:gradFill flip="none" rotWithShape="1">
              <a:gsLst>
                <a:gs pos="92000">
                  <a:srgbClr val="26417E"/>
                </a:gs>
                <a:gs pos="0">
                  <a:srgbClr val="1DCDBD"/>
                </a:gs>
                <a:gs pos="100000">
                  <a:schemeClr val="tx1"/>
                </a:gs>
              </a:gsLst>
              <a:lin ang="162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7769FD8D-6A38-99D0-617C-293692D56534}"/>
              </a:ext>
            </a:extLst>
          </p:cNvPr>
          <p:cNvCxnSpPr>
            <a:cxnSpLocks/>
          </p:cNvCxnSpPr>
          <p:nvPr/>
        </p:nvCxnSpPr>
        <p:spPr>
          <a:xfrm>
            <a:off x="-40693" y="2349355"/>
            <a:ext cx="9701142" cy="0"/>
          </a:xfrm>
          <a:prstGeom prst="line">
            <a:avLst/>
          </a:prstGeom>
          <a:noFill/>
          <a:ln w="19050" cap="flat">
            <a:gradFill flip="none" rotWithShape="1">
              <a:gsLst>
                <a:gs pos="92000">
                  <a:srgbClr val="26417E"/>
                </a:gs>
                <a:gs pos="0">
                  <a:srgbClr val="1DCDBD"/>
                </a:gs>
                <a:gs pos="100000">
                  <a:schemeClr val="tx1"/>
                </a:gs>
              </a:gsLst>
              <a:lin ang="1080000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22" name="Picture 21" descr="Background pattern&#10;&#10;Description automatically generated">
            <a:extLst>
              <a:ext uri="{FF2B5EF4-FFF2-40B4-BE49-F238E27FC236}">
                <a16:creationId xmlns:a16="http://schemas.microsoft.com/office/drawing/2014/main" id="{C3B4A691-D977-CC99-A5A1-56D998104564}"/>
              </a:ext>
            </a:extLst>
          </p:cNvPr>
          <p:cNvPicPr>
            <a:picLocks noChangeAspect="1"/>
          </p:cNvPicPr>
          <p:nvPr/>
        </p:nvPicPr>
        <p:blipFill rotWithShape="1">
          <a:blip r:embed="rId2">
            <a:extLst>
              <a:ext uri="{28A0092B-C50C-407E-A947-70E740481C1C}">
                <a14:useLocalDpi xmlns:a14="http://schemas.microsoft.com/office/drawing/2010/main" val="0"/>
              </a:ext>
            </a:extLst>
          </a:blip>
          <a:srcRect l="45398" t="1238" r="21688" b="1498"/>
          <a:stretch/>
        </p:blipFill>
        <p:spPr>
          <a:xfrm>
            <a:off x="9660449" y="0"/>
            <a:ext cx="4739764" cy="15840075"/>
          </a:xfrm>
          <a:prstGeom prst="rect">
            <a:avLst/>
          </a:prstGeom>
        </p:spPr>
      </p:pic>
      <p:grpSp>
        <p:nvGrpSpPr>
          <p:cNvPr id="23" name="Group 22">
            <a:extLst>
              <a:ext uri="{FF2B5EF4-FFF2-40B4-BE49-F238E27FC236}">
                <a16:creationId xmlns:a16="http://schemas.microsoft.com/office/drawing/2014/main" id="{46A992DA-681D-D58E-05A6-ADB9EC4F7547}"/>
              </a:ext>
            </a:extLst>
          </p:cNvPr>
          <p:cNvGrpSpPr/>
          <p:nvPr/>
        </p:nvGrpSpPr>
        <p:grpSpPr>
          <a:xfrm>
            <a:off x="9663590" y="4638966"/>
            <a:ext cx="4831649" cy="15377493"/>
            <a:chOff x="378276" y="3308606"/>
            <a:chExt cx="3534439" cy="5752344"/>
          </a:xfrm>
        </p:grpSpPr>
        <p:pic>
          <p:nvPicPr>
            <p:cNvPr id="24" name="Picture 23" descr="A picture containing text, black, electronics, keyboard&#10;&#10;Description automatically generated">
              <a:extLst>
                <a:ext uri="{FF2B5EF4-FFF2-40B4-BE49-F238E27FC236}">
                  <a16:creationId xmlns:a16="http://schemas.microsoft.com/office/drawing/2014/main" id="{34D7B0F4-FB0C-007B-CBC9-D9F3B988F398}"/>
                </a:ext>
              </a:extLst>
            </p:cNvPr>
            <p:cNvPicPr>
              <a:picLocks noChangeAspect="1"/>
            </p:cNvPicPr>
            <p:nvPr/>
          </p:nvPicPr>
          <p:blipFill rotWithShape="1">
            <a:blip r:embed="rId3" cstate="print">
              <a:alphaModFix amt="25000"/>
              <a:extLst>
                <a:ext uri="{28A0092B-C50C-407E-A947-70E740481C1C}">
                  <a14:useLocalDpi xmlns:a14="http://schemas.microsoft.com/office/drawing/2010/main" val="0"/>
                </a:ext>
              </a:extLst>
            </a:blip>
            <a:srcRect l="35268" t="16364" r="34538" b="14126"/>
            <a:stretch/>
          </p:blipFill>
          <p:spPr>
            <a:xfrm>
              <a:off x="378276" y="3308606"/>
              <a:ext cx="3534439" cy="5752344"/>
            </a:xfrm>
            <a:prstGeom prst="rect">
              <a:avLst/>
            </a:prstGeom>
          </p:spPr>
        </p:pic>
        <p:grpSp>
          <p:nvGrpSpPr>
            <p:cNvPr id="25" name="Group 24">
              <a:extLst>
                <a:ext uri="{FF2B5EF4-FFF2-40B4-BE49-F238E27FC236}">
                  <a16:creationId xmlns:a16="http://schemas.microsoft.com/office/drawing/2014/main" id="{AD5AF8B7-41E5-C2E5-74BB-A74D904C8D36}"/>
                </a:ext>
              </a:extLst>
            </p:cNvPr>
            <p:cNvGrpSpPr/>
            <p:nvPr/>
          </p:nvGrpSpPr>
          <p:grpSpPr>
            <a:xfrm>
              <a:off x="930728" y="6287753"/>
              <a:ext cx="603861" cy="588350"/>
              <a:chOff x="930728" y="6287753"/>
              <a:chExt cx="603861" cy="588350"/>
            </a:xfrm>
          </p:grpSpPr>
          <p:sp>
            <p:nvSpPr>
              <p:cNvPr id="34" name="TextBox 33">
                <a:extLst>
                  <a:ext uri="{FF2B5EF4-FFF2-40B4-BE49-F238E27FC236}">
                    <a16:creationId xmlns:a16="http://schemas.microsoft.com/office/drawing/2014/main" id="{438F3E19-DE77-DB08-0645-B04B83557D67}"/>
                  </a:ext>
                </a:extLst>
              </p:cNvPr>
              <p:cNvSpPr txBox="1"/>
              <p:nvPr/>
            </p:nvSpPr>
            <p:spPr>
              <a:xfrm>
                <a:off x="930728" y="6293604"/>
                <a:ext cx="603861" cy="156914"/>
              </a:xfrm>
              <a:prstGeom prst="rect">
                <a:avLst/>
              </a:prstGeom>
              <a:gradFill flip="none" rotWithShape="1">
                <a:gsLst>
                  <a:gs pos="5000">
                    <a:srgbClr val="5C97B5"/>
                  </a:gs>
                  <a:gs pos="100000">
                    <a:srgbClr val="5C89AF"/>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6" name="TextBox 35">
                <a:extLst>
                  <a:ext uri="{FF2B5EF4-FFF2-40B4-BE49-F238E27FC236}">
                    <a16:creationId xmlns:a16="http://schemas.microsoft.com/office/drawing/2014/main" id="{501F2210-63FC-6038-9B17-CCBB7217FF8A}"/>
                  </a:ext>
                </a:extLst>
              </p:cNvPr>
              <p:cNvSpPr txBox="1"/>
              <p:nvPr/>
            </p:nvSpPr>
            <p:spPr>
              <a:xfrm>
                <a:off x="955696" y="6287753"/>
                <a:ext cx="355600" cy="821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827"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rPr>
                  <a:t>77</a:t>
                </a:r>
                <a:endParaRPr kumimoji="0" lang="en-GB" sz="709"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37" name="TextBox 36">
                <a:extLst>
                  <a:ext uri="{FF2B5EF4-FFF2-40B4-BE49-F238E27FC236}">
                    <a16:creationId xmlns:a16="http://schemas.microsoft.com/office/drawing/2014/main" id="{37385B4D-9739-0627-58BE-AB600570C612}"/>
                  </a:ext>
                </a:extLst>
              </p:cNvPr>
              <p:cNvSpPr txBox="1"/>
              <p:nvPr/>
            </p:nvSpPr>
            <p:spPr>
              <a:xfrm>
                <a:off x="1089277" y="6306094"/>
                <a:ext cx="355600" cy="224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3307"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rPr>
                  <a:t>Ir</a:t>
                </a:r>
                <a:endParaRPr kumimoji="0" lang="en-GB" sz="2835" b="1" i="0" u="none" strike="noStrike" cap="none" spc="0" normalizeH="0" baseline="0">
                  <a:ln>
                    <a:noFill/>
                  </a:ln>
                  <a:solidFill>
                    <a:schemeClr val="bg2">
                      <a:lumMod val="95000"/>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38" name="Rectangle 37">
                <a:extLst>
                  <a:ext uri="{FF2B5EF4-FFF2-40B4-BE49-F238E27FC236}">
                    <a16:creationId xmlns:a16="http://schemas.microsoft.com/office/drawing/2014/main" id="{861D236C-A2B3-98E6-3676-DBEECC5A922F}"/>
                  </a:ext>
                </a:extLst>
              </p:cNvPr>
              <p:cNvSpPr/>
              <p:nvPr/>
            </p:nvSpPr>
            <p:spPr>
              <a:xfrm>
                <a:off x="937691" y="6293604"/>
                <a:ext cx="596898" cy="582499"/>
              </a:xfrm>
              <a:prstGeom prst="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grpSp>
      <p:pic>
        <p:nvPicPr>
          <p:cNvPr id="39" name="image7.png">
            <a:extLst>
              <a:ext uri="{FF2B5EF4-FFF2-40B4-BE49-F238E27FC236}">
                <a16:creationId xmlns:a16="http://schemas.microsoft.com/office/drawing/2014/main" id="{CD7E5206-34AB-8350-B8B0-B3162DEF968B}"/>
              </a:ext>
            </a:extLst>
          </p:cNvPr>
          <p:cNvPicPr>
            <a:picLocks noChangeAspect="1"/>
          </p:cNvPicPr>
          <p:nvPr/>
        </p:nvPicPr>
        <p:blipFill>
          <a:blip r:embed="rId4"/>
          <a:stretch>
            <a:fillRect/>
          </a:stretch>
        </p:blipFill>
        <p:spPr>
          <a:xfrm>
            <a:off x="12105179" y="1247601"/>
            <a:ext cx="1890000" cy="1100416"/>
          </a:xfrm>
          <a:prstGeom prst="rect">
            <a:avLst/>
          </a:prstGeom>
          <a:ln w="12700">
            <a:miter lim="400000"/>
          </a:ln>
        </p:spPr>
      </p:pic>
    </p:spTree>
    <p:extLst>
      <p:ext uri="{BB962C8B-B14F-4D97-AF65-F5344CB8AC3E}">
        <p14:creationId xmlns:p14="http://schemas.microsoft.com/office/powerpoint/2010/main" val="143203001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vy Periodic Tab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EE2C59-6234-45C9-B683-A1A52DE51470}"/>
              </a:ext>
            </a:extLst>
          </p:cNvPr>
          <p:cNvSpPr/>
          <p:nvPr/>
        </p:nvSpPr>
        <p:spPr>
          <a:xfrm>
            <a:off x="4734295" y="3212014"/>
            <a:ext cx="8844565" cy="12610069"/>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2" name="Title 1"/>
          <p:cNvSpPr>
            <a:spLocks noGrp="1"/>
          </p:cNvSpPr>
          <p:nvPr>
            <p:ph type="title" hasCustomPrompt="1"/>
          </p:nvPr>
        </p:nvSpPr>
        <p:spPr>
          <a:xfrm>
            <a:off x="5004190" y="1535960"/>
            <a:ext cx="6915102" cy="1538354"/>
          </a:xfrm>
        </p:spPr>
        <p:txBody>
          <a:bodyPr>
            <a:normAutofit/>
          </a:bodyPr>
          <a:lstStyle>
            <a:lvl1pPr>
              <a:defRPr sz="2835">
                <a:solidFill>
                  <a:schemeClr val="tx1"/>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34BD7EDB-EBB3-47A6-A52D-0AE349E5905F}"/>
              </a:ext>
            </a:extLst>
          </p:cNvPr>
          <p:cNvSpPr/>
          <p:nvPr/>
        </p:nvSpPr>
        <p:spPr>
          <a:xfrm>
            <a:off x="0" y="0"/>
            <a:ext cx="4745525" cy="15840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pic>
        <p:nvPicPr>
          <p:cNvPr id="9" name="Picture 8" descr="A picture containing text, black, electronics, keyboard&#10;&#10;Description automatically generated">
            <a:extLst>
              <a:ext uri="{FF2B5EF4-FFF2-40B4-BE49-F238E27FC236}">
                <a16:creationId xmlns:a16="http://schemas.microsoft.com/office/drawing/2014/main" id="{D5B71A09-DBF7-41D2-82F4-2E5DDBF72AA3}"/>
              </a:ext>
            </a:extLst>
          </p:cNvPr>
          <p:cNvPicPr>
            <a:picLocks noChangeAspect="1"/>
          </p:cNvPicPr>
          <p:nvPr/>
        </p:nvPicPr>
        <p:blipFill rotWithShape="1">
          <a:blip r:embed="rId2" cstate="print">
            <a:alphaModFix amt="25000"/>
            <a:extLst>
              <a:ext uri="{28A0092B-C50C-407E-A947-70E740481C1C}">
                <a14:useLocalDpi xmlns:a14="http://schemas.microsoft.com/office/drawing/2010/main" val="0"/>
              </a:ext>
            </a:extLst>
          </a:blip>
          <a:srcRect l="25243" r="35980"/>
          <a:stretch/>
        </p:blipFill>
        <p:spPr>
          <a:xfrm>
            <a:off x="-838388" y="1020319"/>
            <a:ext cx="5583913" cy="19907960"/>
          </a:xfrm>
          <a:prstGeom prst="rect">
            <a:avLst/>
          </a:prstGeom>
        </p:spPr>
      </p:pic>
      <p:sp>
        <p:nvSpPr>
          <p:cNvPr id="20" name="Rectangle 19">
            <a:extLst>
              <a:ext uri="{FF2B5EF4-FFF2-40B4-BE49-F238E27FC236}">
                <a16:creationId xmlns:a16="http://schemas.microsoft.com/office/drawing/2014/main" id="{BA001ECD-F05F-4A60-B442-D3EDB4B8A9BF}"/>
              </a:ext>
            </a:extLst>
          </p:cNvPr>
          <p:cNvSpPr/>
          <p:nvPr/>
        </p:nvSpPr>
        <p:spPr>
          <a:xfrm rot="10800000" flipH="1" flipV="1">
            <a:off x="1" y="0"/>
            <a:ext cx="4745521" cy="15840075"/>
          </a:xfrm>
          <a:prstGeom prst="rect">
            <a:avLst/>
          </a:prstGeom>
          <a:gradFill flip="none" rotWithShape="1">
            <a:gsLst>
              <a:gs pos="8000">
                <a:schemeClr val="accent5">
                  <a:alpha val="95000"/>
                </a:schemeClr>
              </a:gs>
              <a:gs pos="100000">
                <a:schemeClr val="accent6">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grpSp>
        <p:nvGrpSpPr>
          <p:cNvPr id="7" name="Group 6">
            <a:extLst>
              <a:ext uri="{FF2B5EF4-FFF2-40B4-BE49-F238E27FC236}">
                <a16:creationId xmlns:a16="http://schemas.microsoft.com/office/drawing/2014/main" id="{8D9331BF-B8D1-4179-96CB-3C4E09F947AC}"/>
              </a:ext>
            </a:extLst>
          </p:cNvPr>
          <p:cNvGrpSpPr/>
          <p:nvPr/>
        </p:nvGrpSpPr>
        <p:grpSpPr>
          <a:xfrm>
            <a:off x="1286567" y="11408459"/>
            <a:ext cx="727213" cy="1457934"/>
            <a:chOff x="1089277" y="4939321"/>
            <a:chExt cx="615698" cy="631216"/>
          </a:xfrm>
        </p:grpSpPr>
        <p:sp>
          <p:nvSpPr>
            <p:cNvPr id="3" name="TextBox 2">
              <a:extLst>
                <a:ext uri="{FF2B5EF4-FFF2-40B4-BE49-F238E27FC236}">
                  <a16:creationId xmlns:a16="http://schemas.microsoft.com/office/drawing/2014/main" id="{156DDE96-BEE9-41A7-B9C5-3B460F22716C}"/>
                </a:ext>
              </a:extLst>
            </p:cNvPr>
            <p:cNvSpPr txBox="1"/>
            <p:nvPr/>
          </p:nvSpPr>
          <p:spPr>
            <a:xfrm>
              <a:off x="1119717" y="4975931"/>
              <a:ext cx="567264" cy="181611"/>
            </a:xfrm>
            <a:prstGeom prst="rect">
              <a:avLst/>
            </a:prstGeom>
            <a:solidFill>
              <a:srgbClr val="5353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0" name="TextBox 9">
              <a:extLst>
                <a:ext uri="{FF2B5EF4-FFF2-40B4-BE49-F238E27FC236}">
                  <a16:creationId xmlns:a16="http://schemas.microsoft.com/office/drawing/2014/main" id="{245167AC-2DA2-45C7-B2F5-491416FD0B98}"/>
                </a:ext>
              </a:extLst>
            </p:cNvPr>
            <p:cNvSpPr txBox="1"/>
            <p:nvPr/>
          </p:nvSpPr>
          <p:spPr>
            <a:xfrm>
              <a:off x="1089277" y="4939321"/>
              <a:ext cx="355600" cy="950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827" b="1" i="0" u="none" strike="noStrike" cap="none" spc="0" normalizeH="0" baseline="0">
                  <a:ln>
                    <a:noFill/>
                  </a:ln>
                  <a:solidFill>
                    <a:schemeClr val="accent3">
                      <a:alpha val="81000"/>
                    </a:schemeClr>
                  </a:solidFill>
                  <a:effectLst/>
                  <a:uFillTx/>
                  <a:latin typeface="Helvetica" panose="020B0604020202020204" pitchFamily="34" charset="0"/>
                  <a:ea typeface="+mn-ea"/>
                  <a:cs typeface="Helvetica" panose="020B0604020202020204" pitchFamily="34" charset="0"/>
                  <a:sym typeface="Calibri"/>
                </a:rPr>
                <a:t>77</a:t>
              </a:r>
              <a:endParaRPr kumimoji="0" lang="en-GB" sz="709" b="1" i="0" u="none" strike="noStrike" cap="none" spc="0" normalizeH="0" baseline="0">
                <a:ln>
                  <a:noFill/>
                </a:ln>
                <a:solidFill>
                  <a:schemeClr val="accent3">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11" name="TextBox 10">
              <a:extLst>
                <a:ext uri="{FF2B5EF4-FFF2-40B4-BE49-F238E27FC236}">
                  <a16:creationId xmlns:a16="http://schemas.microsoft.com/office/drawing/2014/main" id="{ED35B3FE-28A9-43B1-96D7-5C63120BA744}"/>
                </a:ext>
              </a:extLst>
            </p:cNvPr>
            <p:cNvSpPr txBox="1"/>
            <p:nvPr/>
          </p:nvSpPr>
          <p:spPr>
            <a:xfrm>
              <a:off x="1259663" y="4975931"/>
              <a:ext cx="355600"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835" b="1" i="0" u="none" strike="noStrike" cap="none" spc="0" normalizeH="0" baseline="0">
                  <a:ln>
                    <a:noFill/>
                  </a:ln>
                  <a:solidFill>
                    <a:schemeClr val="accent3">
                      <a:alpha val="81000"/>
                    </a:schemeClr>
                  </a:solidFill>
                  <a:effectLst/>
                  <a:uFillTx/>
                  <a:latin typeface="Helvetica" panose="020B0604020202020204" pitchFamily="34" charset="0"/>
                  <a:ea typeface="+mn-ea"/>
                  <a:cs typeface="Helvetica" panose="020B0604020202020204" pitchFamily="34" charset="0"/>
                  <a:sym typeface="Calibri"/>
                </a:rPr>
                <a:t>Ir</a:t>
              </a:r>
            </a:p>
          </p:txBody>
        </p:sp>
        <p:sp>
          <p:nvSpPr>
            <p:cNvPr id="4" name="Rectangle 3">
              <a:extLst>
                <a:ext uri="{FF2B5EF4-FFF2-40B4-BE49-F238E27FC236}">
                  <a16:creationId xmlns:a16="http://schemas.microsoft.com/office/drawing/2014/main" id="{3A858892-DBCC-4351-9390-924844E68ABD}"/>
                </a:ext>
              </a:extLst>
            </p:cNvPr>
            <p:cNvSpPr/>
            <p:nvPr/>
          </p:nvSpPr>
          <p:spPr>
            <a:xfrm>
              <a:off x="1108077" y="4965346"/>
              <a:ext cx="596898" cy="605191"/>
            </a:xfrm>
            <a:prstGeom prst="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pic>
        <p:nvPicPr>
          <p:cNvPr id="13" name="image1-small.png">
            <a:extLst>
              <a:ext uri="{FF2B5EF4-FFF2-40B4-BE49-F238E27FC236}">
                <a16:creationId xmlns:a16="http://schemas.microsoft.com/office/drawing/2014/main" id="{6D53F338-EDA1-4D4E-B4A8-9A4A90519180}"/>
              </a:ext>
            </a:extLst>
          </p:cNvPr>
          <p:cNvPicPr>
            <a:picLocks noChangeAspect="1"/>
          </p:cNvPicPr>
          <p:nvPr/>
        </p:nvPicPr>
        <p:blipFill>
          <a:blip r:embed="rId3"/>
          <a:stretch>
            <a:fillRect/>
          </a:stretch>
        </p:blipFill>
        <p:spPr>
          <a:xfrm>
            <a:off x="11201394" y="13416860"/>
            <a:ext cx="2213922" cy="2405225"/>
          </a:xfrm>
          <a:prstGeom prst="rect">
            <a:avLst/>
          </a:prstGeom>
          <a:ln w="12700">
            <a:miter lim="400000"/>
          </a:ln>
        </p:spPr>
      </p:pic>
      <p:sp>
        <p:nvSpPr>
          <p:cNvPr id="14" name="Shape 4">
            <a:extLst>
              <a:ext uri="{FF2B5EF4-FFF2-40B4-BE49-F238E27FC236}">
                <a16:creationId xmlns:a16="http://schemas.microsoft.com/office/drawing/2014/main" id="{C80D25D1-5C9F-4200-930B-FEDE1DD872DA}"/>
              </a:ext>
            </a:extLst>
          </p:cNvPr>
          <p:cNvSpPr>
            <a:spLocks noGrp="1"/>
          </p:cNvSpPr>
          <p:nvPr>
            <p:ph type="sldNum" sz="quarter" idx="2"/>
          </p:nvPr>
        </p:nvSpPr>
        <p:spPr>
          <a:xfrm>
            <a:off x="13880253" y="14921814"/>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sp>
        <p:nvSpPr>
          <p:cNvPr id="15" name="Text Placeholder 3">
            <a:extLst>
              <a:ext uri="{FF2B5EF4-FFF2-40B4-BE49-F238E27FC236}">
                <a16:creationId xmlns:a16="http://schemas.microsoft.com/office/drawing/2014/main" id="{07635AE9-DF2F-466F-BABB-3BFC44743BC5}"/>
              </a:ext>
            </a:extLst>
          </p:cNvPr>
          <p:cNvSpPr>
            <a:spLocks noGrp="1"/>
          </p:cNvSpPr>
          <p:nvPr>
            <p:ph type="body" sz="quarter" idx="10"/>
          </p:nvPr>
        </p:nvSpPr>
        <p:spPr>
          <a:xfrm>
            <a:off x="5004190" y="3502086"/>
            <a:ext cx="8291171" cy="10061381"/>
          </a:xfrm>
        </p:spPr>
        <p:txBody>
          <a:bodyPr>
            <a:normAutofit/>
          </a:bodyPr>
          <a:lstStyle>
            <a:lvl1pPr>
              <a:defRPr sz="1890"/>
            </a:lvl1pPr>
            <a:lvl2pPr>
              <a:defRPr sz="1890"/>
            </a:lvl2pPr>
            <a:lvl3pPr>
              <a:defRPr sz="1890"/>
            </a:lvl3pPr>
            <a:lvl4pPr>
              <a:defRPr sz="1890"/>
            </a:lvl4pPr>
            <a:lvl5pPr>
              <a:defRPr sz="1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6" name="Straight Connector 15">
            <a:extLst>
              <a:ext uri="{FF2B5EF4-FFF2-40B4-BE49-F238E27FC236}">
                <a16:creationId xmlns:a16="http://schemas.microsoft.com/office/drawing/2014/main" id="{F3983C1A-0090-4C30-B87F-9FA4C8D028B1}"/>
              </a:ext>
            </a:extLst>
          </p:cNvPr>
          <p:cNvCxnSpPr>
            <a:cxnSpLocks/>
          </p:cNvCxnSpPr>
          <p:nvPr/>
        </p:nvCxnSpPr>
        <p:spPr>
          <a:xfrm flipV="1">
            <a:off x="4734294" y="3212016"/>
            <a:ext cx="9660143" cy="14669"/>
          </a:xfrm>
          <a:prstGeom prst="line">
            <a:avLst/>
          </a:prstGeom>
          <a:noFill/>
          <a:ln w="19050" cap="flat">
            <a:gradFill flip="none" rotWithShape="1">
              <a:gsLst>
                <a:gs pos="88100">
                  <a:schemeClr val="accent2"/>
                </a:gs>
                <a:gs pos="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63B21D46-9EC9-4F12-AA9F-3D547DB1BC9A}"/>
              </a:ext>
            </a:extLst>
          </p:cNvPr>
          <p:cNvCxnSpPr>
            <a:cxnSpLocks/>
          </p:cNvCxnSpPr>
          <p:nvPr/>
        </p:nvCxnSpPr>
        <p:spPr>
          <a:xfrm>
            <a:off x="13578866" y="0"/>
            <a:ext cx="0" cy="15840075"/>
          </a:xfrm>
          <a:prstGeom prst="line">
            <a:avLst/>
          </a:prstGeom>
          <a:noFill/>
          <a:ln w="19050" cap="flat">
            <a:gradFill flip="none" rotWithShape="1">
              <a:gsLst>
                <a:gs pos="943">
                  <a:schemeClr val="accent2"/>
                </a:gs>
                <a:gs pos="100000">
                  <a:schemeClr val="accent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9" name="Rectangle 18">
            <a:extLst>
              <a:ext uri="{FF2B5EF4-FFF2-40B4-BE49-F238E27FC236}">
                <a16:creationId xmlns:a16="http://schemas.microsoft.com/office/drawing/2014/main" id="{1FD390CD-9FE3-42E4-A988-A079FAD1FE7A}"/>
              </a:ext>
            </a:extLst>
          </p:cNvPr>
          <p:cNvSpPr/>
          <p:nvPr/>
        </p:nvSpPr>
        <p:spPr>
          <a:xfrm>
            <a:off x="13729237" y="2302765"/>
            <a:ext cx="425203" cy="436196"/>
          </a:xfrm>
          <a:prstGeom prst="rect">
            <a:avLst/>
          </a:prstGeom>
          <a:solidFill>
            <a:srgbClr val="FFFFFF"/>
          </a:solidFill>
          <a:ln w="12700" cap="flat">
            <a:gradFill flip="none" rotWithShape="1">
              <a:gsLst>
                <a:gs pos="7000">
                  <a:schemeClr val="accent1"/>
                </a:gs>
                <a:gs pos="100000">
                  <a:schemeClr val="accent2"/>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126" b="0" i="0" u="none" strike="noStrike" cap="none" spc="0" normalizeH="0" baseline="0">
                <a:ln>
                  <a:noFill/>
                </a:ln>
                <a:solidFill>
                  <a:srgbClr val="000000"/>
                </a:solidFill>
                <a:effectLst/>
                <a:uFillTx/>
                <a:latin typeface="+mn-lt"/>
                <a:ea typeface="+mn-ea"/>
                <a:cs typeface="+mn-cs"/>
                <a:sym typeface="Calibri"/>
              </a:rPr>
              <a:t>     </a:t>
            </a:r>
          </a:p>
        </p:txBody>
      </p:sp>
      <p:sp>
        <p:nvSpPr>
          <p:cNvPr id="18" name="Rectangle 17">
            <a:extLst>
              <a:ext uri="{FF2B5EF4-FFF2-40B4-BE49-F238E27FC236}">
                <a16:creationId xmlns:a16="http://schemas.microsoft.com/office/drawing/2014/main" id="{3D45F52A-8576-653E-335C-AD1D9E12C6A8}"/>
              </a:ext>
            </a:extLst>
          </p:cNvPr>
          <p:cNvSpPr/>
          <p:nvPr/>
        </p:nvSpPr>
        <p:spPr>
          <a:xfrm>
            <a:off x="4734295" y="3212014"/>
            <a:ext cx="8844565" cy="12610069"/>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21" name="Rectangle 20">
            <a:extLst>
              <a:ext uri="{FF2B5EF4-FFF2-40B4-BE49-F238E27FC236}">
                <a16:creationId xmlns:a16="http://schemas.microsoft.com/office/drawing/2014/main" id="{E1D77DA2-7AF5-71CB-9C1E-133623E456CD}"/>
              </a:ext>
            </a:extLst>
          </p:cNvPr>
          <p:cNvSpPr/>
          <p:nvPr/>
        </p:nvSpPr>
        <p:spPr>
          <a:xfrm>
            <a:off x="0" y="0"/>
            <a:ext cx="4745525" cy="15840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pic>
        <p:nvPicPr>
          <p:cNvPr id="22" name="Picture 21" descr="A picture containing text, black, electronics, keyboard&#10;&#10;Description automatically generated">
            <a:extLst>
              <a:ext uri="{FF2B5EF4-FFF2-40B4-BE49-F238E27FC236}">
                <a16:creationId xmlns:a16="http://schemas.microsoft.com/office/drawing/2014/main" id="{A9FBF237-7951-C73D-2A9B-E8B87242321E}"/>
              </a:ext>
            </a:extLst>
          </p:cNvPr>
          <p:cNvPicPr>
            <a:picLocks noChangeAspect="1"/>
          </p:cNvPicPr>
          <p:nvPr/>
        </p:nvPicPr>
        <p:blipFill rotWithShape="1">
          <a:blip r:embed="rId2" cstate="print">
            <a:alphaModFix amt="25000"/>
            <a:extLst>
              <a:ext uri="{28A0092B-C50C-407E-A947-70E740481C1C}">
                <a14:useLocalDpi xmlns:a14="http://schemas.microsoft.com/office/drawing/2010/main" val="0"/>
              </a:ext>
            </a:extLst>
          </a:blip>
          <a:srcRect l="25243" r="35980"/>
          <a:stretch/>
        </p:blipFill>
        <p:spPr>
          <a:xfrm>
            <a:off x="-838388" y="1020319"/>
            <a:ext cx="5583913" cy="19907960"/>
          </a:xfrm>
          <a:prstGeom prst="rect">
            <a:avLst/>
          </a:prstGeom>
        </p:spPr>
      </p:pic>
      <p:sp>
        <p:nvSpPr>
          <p:cNvPr id="23" name="Rectangle 22">
            <a:extLst>
              <a:ext uri="{FF2B5EF4-FFF2-40B4-BE49-F238E27FC236}">
                <a16:creationId xmlns:a16="http://schemas.microsoft.com/office/drawing/2014/main" id="{EABBB403-BF98-E070-FD38-060ED3D3AF75}"/>
              </a:ext>
            </a:extLst>
          </p:cNvPr>
          <p:cNvSpPr/>
          <p:nvPr/>
        </p:nvSpPr>
        <p:spPr>
          <a:xfrm rot="10800000" flipH="1" flipV="1">
            <a:off x="1" y="0"/>
            <a:ext cx="4745521" cy="15840075"/>
          </a:xfrm>
          <a:prstGeom prst="rect">
            <a:avLst/>
          </a:prstGeom>
          <a:gradFill flip="none" rotWithShape="1">
            <a:gsLst>
              <a:gs pos="8000">
                <a:schemeClr val="accent5">
                  <a:alpha val="95000"/>
                </a:schemeClr>
              </a:gs>
              <a:gs pos="100000">
                <a:schemeClr val="accent6">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grpSp>
        <p:nvGrpSpPr>
          <p:cNvPr id="24" name="Group 23">
            <a:extLst>
              <a:ext uri="{FF2B5EF4-FFF2-40B4-BE49-F238E27FC236}">
                <a16:creationId xmlns:a16="http://schemas.microsoft.com/office/drawing/2014/main" id="{AC7B270A-7B26-4C8F-46BF-ACE7C190AC9B}"/>
              </a:ext>
            </a:extLst>
          </p:cNvPr>
          <p:cNvGrpSpPr/>
          <p:nvPr/>
        </p:nvGrpSpPr>
        <p:grpSpPr>
          <a:xfrm>
            <a:off x="1286567" y="11408459"/>
            <a:ext cx="727213" cy="1457934"/>
            <a:chOff x="1089277" y="4939321"/>
            <a:chExt cx="615698" cy="631216"/>
          </a:xfrm>
        </p:grpSpPr>
        <p:sp>
          <p:nvSpPr>
            <p:cNvPr id="25" name="TextBox 24">
              <a:extLst>
                <a:ext uri="{FF2B5EF4-FFF2-40B4-BE49-F238E27FC236}">
                  <a16:creationId xmlns:a16="http://schemas.microsoft.com/office/drawing/2014/main" id="{5E0092B5-64CA-9523-4E09-9848A2D2ADBE}"/>
                </a:ext>
              </a:extLst>
            </p:cNvPr>
            <p:cNvSpPr txBox="1"/>
            <p:nvPr/>
          </p:nvSpPr>
          <p:spPr>
            <a:xfrm>
              <a:off x="1119717" y="4975931"/>
              <a:ext cx="567264" cy="181611"/>
            </a:xfrm>
            <a:prstGeom prst="rect">
              <a:avLst/>
            </a:prstGeom>
            <a:solidFill>
              <a:srgbClr val="5353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26" name="TextBox 25">
              <a:extLst>
                <a:ext uri="{FF2B5EF4-FFF2-40B4-BE49-F238E27FC236}">
                  <a16:creationId xmlns:a16="http://schemas.microsoft.com/office/drawing/2014/main" id="{48EA8F81-EA38-32F3-54F6-DC354E203712}"/>
                </a:ext>
              </a:extLst>
            </p:cNvPr>
            <p:cNvSpPr txBox="1"/>
            <p:nvPr/>
          </p:nvSpPr>
          <p:spPr>
            <a:xfrm>
              <a:off x="1089277" y="4939321"/>
              <a:ext cx="355600" cy="950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827" b="1" i="0" u="none" strike="noStrike" cap="none" spc="0" normalizeH="0" baseline="0">
                  <a:ln>
                    <a:noFill/>
                  </a:ln>
                  <a:solidFill>
                    <a:schemeClr val="accent3">
                      <a:alpha val="81000"/>
                    </a:schemeClr>
                  </a:solidFill>
                  <a:effectLst/>
                  <a:uFillTx/>
                  <a:latin typeface="Helvetica" panose="020B0604020202020204" pitchFamily="34" charset="0"/>
                  <a:ea typeface="+mn-ea"/>
                  <a:cs typeface="Helvetica" panose="020B0604020202020204" pitchFamily="34" charset="0"/>
                  <a:sym typeface="Calibri"/>
                </a:rPr>
                <a:t>77</a:t>
              </a:r>
              <a:endParaRPr kumimoji="0" lang="en-GB" sz="709" b="1" i="0" u="none" strike="noStrike" cap="none" spc="0" normalizeH="0" baseline="0">
                <a:ln>
                  <a:noFill/>
                </a:ln>
                <a:solidFill>
                  <a:schemeClr val="accent3">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27" name="TextBox 26">
              <a:extLst>
                <a:ext uri="{FF2B5EF4-FFF2-40B4-BE49-F238E27FC236}">
                  <a16:creationId xmlns:a16="http://schemas.microsoft.com/office/drawing/2014/main" id="{D0B5DE25-3B67-903D-D6A3-5758A4A1B1D4}"/>
                </a:ext>
              </a:extLst>
            </p:cNvPr>
            <p:cNvSpPr txBox="1"/>
            <p:nvPr/>
          </p:nvSpPr>
          <p:spPr>
            <a:xfrm>
              <a:off x="1259663" y="4975931"/>
              <a:ext cx="355600"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835" b="1" i="0" u="none" strike="noStrike" cap="none" spc="0" normalizeH="0" baseline="0">
                  <a:ln>
                    <a:noFill/>
                  </a:ln>
                  <a:solidFill>
                    <a:schemeClr val="accent3">
                      <a:alpha val="81000"/>
                    </a:schemeClr>
                  </a:solidFill>
                  <a:effectLst/>
                  <a:uFillTx/>
                  <a:latin typeface="Helvetica" panose="020B0604020202020204" pitchFamily="34" charset="0"/>
                  <a:ea typeface="+mn-ea"/>
                  <a:cs typeface="Helvetica" panose="020B0604020202020204" pitchFamily="34" charset="0"/>
                  <a:sym typeface="Calibri"/>
                </a:rPr>
                <a:t>Ir</a:t>
              </a:r>
            </a:p>
          </p:txBody>
        </p:sp>
        <p:sp>
          <p:nvSpPr>
            <p:cNvPr id="28" name="Rectangle 27">
              <a:extLst>
                <a:ext uri="{FF2B5EF4-FFF2-40B4-BE49-F238E27FC236}">
                  <a16:creationId xmlns:a16="http://schemas.microsoft.com/office/drawing/2014/main" id="{7E9C193F-1C91-1EDE-57DB-0DAA5AD4280A}"/>
                </a:ext>
              </a:extLst>
            </p:cNvPr>
            <p:cNvSpPr/>
            <p:nvPr/>
          </p:nvSpPr>
          <p:spPr>
            <a:xfrm>
              <a:off x="1108077" y="4965346"/>
              <a:ext cx="596898" cy="605191"/>
            </a:xfrm>
            <a:prstGeom prst="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pic>
        <p:nvPicPr>
          <p:cNvPr id="29" name="image1-small.png">
            <a:extLst>
              <a:ext uri="{FF2B5EF4-FFF2-40B4-BE49-F238E27FC236}">
                <a16:creationId xmlns:a16="http://schemas.microsoft.com/office/drawing/2014/main" id="{CBB6CFE2-537A-5B7E-1C75-43E6498195CD}"/>
              </a:ext>
            </a:extLst>
          </p:cNvPr>
          <p:cNvPicPr>
            <a:picLocks noChangeAspect="1"/>
          </p:cNvPicPr>
          <p:nvPr/>
        </p:nvPicPr>
        <p:blipFill>
          <a:blip r:embed="rId3"/>
          <a:stretch>
            <a:fillRect/>
          </a:stretch>
        </p:blipFill>
        <p:spPr>
          <a:xfrm>
            <a:off x="11201394" y="13416860"/>
            <a:ext cx="2213922" cy="2405225"/>
          </a:xfrm>
          <a:prstGeom prst="rect">
            <a:avLst/>
          </a:prstGeom>
          <a:ln w="12700">
            <a:miter lim="400000"/>
          </a:ln>
        </p:spPr>
      </p:pic>
      <p:cxnSp>
        <p:nvCxnSpPr>
          <p:cNvPr id="30" name="Straight Connector 29">
            <a:extLst>
              <a:ext uri="{FF2B5EF4-FFF2-40B4-BE49-F238E27FC236}">
                <a16:creationId xmlns:a16="http://schemas.microsoft.com/office/drawing/2014/main" id="{C2535894-5EEC-D8B2-F1AB-8F7EDF059D5D}"/>
              </a:ext>
            </a:extLst>
          </p:cNvPr>
          <p:cNvCxnSpPr>
            <a:cxnSpLocks/>
          </p:cNvCxnSpPr>
          <p:nvPr/>
        </p:nvCxnSpPr>
        <p:spPr>
          <a:xfrm flipV="1">
            <a:off x="4734294" y="3212016"/>
            <a:ext cx="9660143" cy="14669"/>
          </a:xfrm>
          <a:prstGeom prst="line">
            <a:avLst/>
          </a:prstGeom>
          <a:noFill/>
          <a:ln w="19050" cap="flat">
            <a:gradFill flip="none" rotWithShape="1">
              <a:gsLst>
                <a:gs pos="88100">
                  <a:schemeClr val="accent2"/>
                </a:gs>
                <a:gs pos="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03CB022A-85C4-61DE-A25B-E32B95095278}"/>
              </a:ext>
            </a:extLst>
          </p:cNvPr>
          <p:cNvCxnSpPr>
            <a:cxnSpLocks/>
          </p:cNvCxnSpPr>
          <p:nvPr/>
        </p:nvCxnSpPr>
        <p:spPr>
          <a:xfrm>
            <a:off x="13578866" y="0"/>
            <a:ext cx="0" cy="15840075"/>
          </a:xfrm>
          <a:prstGeom prst="line">
            <a:avLst/>
          </a:prstGeom>
          <a:noFill/>
          <a:ln w="19050" cap="flat">
            <a:gradFill flip="none" rotWithShape="1">
              <a:gsLst>
                <a:gs pos="943">
                  <a:schemeClr val="accent2"/>
                </a:gs>
                <a:gs pos="100000">
                  <a:schemeClr val="accent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32" name="Rectangle 31">
            <a:extLst>
              <a:ext uri="{FF2B5EF4-FFF2-40B4-BE49-F238E27FC236}">
                <a16:creationId xmlns:a16="http://schemas.microsoft.com/office/drawing/2014/main" id="{CC28A831-FA59-71BC-DFDF-5789D7059C3C}"/>
              </a:ext>
            </a:extLst>
          </p:cNvPr>
          <p:cNvSpPr/>
          <p:nvPr/>
        </p:nvSpPr>
        <p:spPr>
          <a:xfrm>
            <a:off x="13729237" y="2302765"/>
            <a:ext cx="425203" cy="436196"/>
          </a:xfrm>
          <a:prstGeom prst="rect">
            <a:avLst/>
          </a:prstGeom>
          <a:solidFill>
            <a:srgbClr val="FFFFFF"/>
          </a:solidFill>
          <a:ln w="12700" cap="flat">
            <a:gradFill flip="none" rotWithShape="1">
              <a:gsLst>
                <a:gs pos="7000">
                  <a:schemeClr val="accent1"/>
                </a:gs>
                <a:gs pos="100000">
                  <a:schemeClr val="accent2"/>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126" b="0" i="0" u="none" strike="noStrike" cap="none" spc="0" normalizeH="0" baseline="0">
                <a:ln>
                  <a:noFill/>
                </a:ln>
                <a:solidFill>
                  <a:srgbClr val="000000"/>
                </a:solidFill>
                <a:effectLst/>
                <a:uFillTx/>
                <a:latin typeface="+mn-lt"/>
                <a:ea typeface="+mn-ea"/>
                <a:cs typeface="+mn-cs"/>
                <a:sym typeface="Calibri"/>
              </a:rPr>
              <a:t>     </a:t>
            </a:r>
          </a:p>
        </p:txBody>
      </p:sp>
    </p:spTree>
    <p:extLst>
      <p:ext uri="{BB962C8B-B14F-4D97-AF65-F5344CB8AC3E}">
        <p14:creationId xmlns:p14="http://schemas.microsoft.com/office/powerpoint/2010/main" val="324441480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nk Periodic Table ">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852250C-21B1-4260-ACFC-FA78A2F257AC}"/>
              </a:ext>
            </a:extLst>
          </p:cNvPr>
          <p:cNvSpPr/>
          <p:nvPr/>
        </p:nvSpPr>
        <p:spPr>
          <a:xfrm>
            <a:off x="4734295" y="3212014"/>
            <a:ext cx="8844565" cy="12610069"/>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23" name="Straight Connector 22">
            <a:extLst>
              <a:ext uri="{FF2B5EF4-FFF2-40B4-BE49-F238E27FC236}">
                <a16:creationId xmlns:a16="http://schemas.microsoft.com/office/drawing/2014/main" id="{B2B8AED0-F95A-4AD3-889C-BFD17A773A79}"/>
              </a:ext>
            </a:extLst>
          </p:cNvPr>
          <p:cNvCxnSpPr>
            <a:cxnSpLocks/>
          </p:cNvCxnSpPr>
          <p:nvPr/>
        </p:nvCxnSpPr>
        <p:spPr>
          <a:xfrm flipV="1">
            <a:off x="4734294" y="3212016"/>
            <a:ext cx="9660143" cy="14669"/>
          </a:xfrm>
          <a:prstGeom prst="line">
            <a:avLst/>
          </a:prstGeom>
          <a:noFill/>
          <a:ln w="19050" cap="flat">
            <a:gradFill flip="none" rotWithShape="1">
              <a:gsLst>
                <a:gs pos="88100">
                  <a:schemeClr val="accent4"/>
                </a:gs>
                <a:gs pos="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763CC6D3-A87C-4587-BFEC-875454AF33E4}"/>
              </a:ext>
            </a:extLst>
          </p:cNvPr>
          <p:cNvCxnSpPr>
            <a:cxnSpLocks/>
          </p:cNvCxnSpPr>
          <p:nvPr/>
        </p:nvCxnSpPr>
        <p:spPr>
          <a:xfrm>
            <a:off x="13578866" y="0"/>
            <a:ext cx="0" cy="15840075"/>
          </a:xfrm>
          <a:prstGeom prst="line">
            <a:avLst/>
          </a:prstGeom>
          <a:noFill/>
          <a:ln w="19050" cap="flat">
            <a:gradFill flip="none" rotWithShape="1">
              <a:gsLst>
                <a:gs pos="943">
                  <a:schemeClr val="accent4"/>
                </a:gs>
                <a:gs pos="100000">
                  <a:schemeClr val="accent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25" name="Rectangle 24">
            <a:extLst>
              <a:ext uri="{FF2B5EF4-FFF2-40B4-BE49-F238E27FC236}">
                <a16:creationId xmlns:a16="http://schemas.microsoft.com/office/drawing/2014/main" id="{C0AC2194-6A22-4999-98C3-933621492673}"/>
              </a:ext>
            </a:extLst>
          </p:cNvPr>
          <p:cNvSpPr/>
          <p:nvPr/>
        </p:nvSpPr>
        <p:spPr>
          <a:xfrm rot="5400000">
            <a:off x="13526088" y="2302765"/>
            <a:ext cx="831500" cy="436196"/>
          </a:xfrm>
          <a:prstGeom prst="rect">
            <a:avLst/>
          </a:prstGeom>
          <a:solidFill>
            <a:srgbClr val="FFFFFF"/>
          </a:solidFill>
          <a:ln w="12700" cap="flat">
            <a:gradFill flip="none" rotWithShape="1">
              <a:gsLst>
                <a:gs pos="7000">
                  <a:schemeClr val="accent1"/>
                </a:gs>
                <a:gs pos="100000">
                  <a:schemeClr val="accent4"/>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126" b="0" i="0" u="none" strike="noStrike" cap="none" spc="0" normalizeH="0" baseline="0">
                <a:ln>
                  <a:noFill/>
                </a:ln>
                <a:solidFill>
                  <a:srgbClr val="000000"/>
                </a:solidFill>
                <a:effectLst/>
                <a:uFillTx/>
                <a:latin typeface="+mn-lt"/>
                <a:ea typeface="+mn-ea"/>
                <a:cs typeface="+mn-cs"/>
                <a:sym typeface="Calibri"/>
              </a:rPr>
              <a:t>     </a:t>
            </a:r>
          </a:p>
        </p:txBody>
      </p:sp>
      <p:pic>
        <p:nvPicPr>
          <p:cNvPr id="17" name="Picture 16" descr="Background pattern&#10;&#10;Description automatically generated">
            <a:extLst>
              <a:ext uri="{FF2B5EF4-FFF2-40B4-BE49-F238E27FC236}">
                <a16:creationId xmlns:a16="http://schemas.microsoft.com/office/drawing/2014/main" id="{7BA8F1A3-5173-448B-8B27-A8F1BEA4D592}"/>
              </a:ext>
            </a:extLst>
          </p:cNvPr>
          <p:cNvPicPr>
            <a:picLocks noChangeAspect="1"/>
          </p:cNvPicPr>
          <p:nvPr/>
        </p:nvPicPr>
        <p:blipFill rotWithShape="1">
          <a:blip r:embed="rId2">
            <a:extLst>
              <a:ext uri="{28A0092B-C50C-407E-A947-70E740481C1C}">
                <a14:useLocalDpi xmlns:a14="http://schemas.microsoft.com/office/drawing/2010/main" val="0"/>
              </a:ext>
            </a:extLst>
          </a:blip>
          <a:srcRect l="469" t="1249" r="469" b="1249"/>
          <a:stretch/>
        </p:blipFill>
        <p:spPr>
          <a:xfrm>
            <a:off x="1" y="0"/>
            <a:ext cx="4772252" cy="15840075"/>
          </a:xfrm>
          <a:prstGeom prst="rect">
            <a:avLst/>
          </a:prstGeom>
        </p:spPr>
      </p:pic>
      <p:pic>
        <p:nvPicPr>
          <p:cNvPr id="7" name="image1-small.png">
            <a:extLst>
              <a:ext uri="{FF2B5EF4-FFF2-40B4-BE49-F238E27FC236}">
                <a16:creationId xmlns:a16="http://schemas.microsoft.com/office/drawing/2014/main" id="{8476F90E-4A9C-4700-AE27-F0423D74C49E}"/>
              </a:ext>
            </a:extLst>
          </p:cNvPr>
          <p:cNvPicPr>
            <a:picLocks noChangeAspect="1"/>
          </p:cNvPicPr>
          <p:nvPr/>
        </p:nvPicPr>
        <p:blipFill>
          <a:blip r:embed="rId3"/>
          <a:stretch>
            <a:fillRect/>
          </a:stretch>
        </p:blipFill>
        <p:spPr>
          <a:xfrm>
            <a:off x="11692044" y="13477210"/>
            <a:ext cx="2213922" cy="2405225"/>
          </a:xfrm>
          <a:prstGeom prst="rect">
            <a:avLst/>
          </a:prstGeom>
          <a:ln w="12700">
            <a:miter lim="400000"/>
          </a:ln>
        </p:spPr>
      </p:pic>
      <p:sp>
        <p:nvSpPr>
          <p:cNvPr id="8" name="Shape 4">
            <a:extLst>
              <a:ext uri="{FF2B5EF4-FFF2-40B4-BE49-F238E27FC236}">
                <a16:creationId xmlns:a16="http://schemas.microsoft.com/office/drawing/2014/main" id="{D6DC1FE3-E2B9-4688-A7C6-025778EAD586}"/>
              </a:ext>
            </a:extLst>
          </p:cNvPr>
          <p:cNvSpPr>
            <a:spLocks noGrp="1"/>
          </p:cNvSpPr>
          <p:nvPr>
            <p:ph type="sldNum" sz="quarter" idx="2"/>
          </p:nvPr>
        </p:nvSpPr>
        <p:spPr>
          <a:xfrm>
            <a:off x="13880253" y="14921814"/>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grpSp>
        <p:nvGrpSpPr>
          <p:cNvPr id="3" name="Group 2">
            <a:extLst>
              <a:ext uri="{FF2B5EF4-FFF2-40B4-BE49-F238E27FC236}">
                <a16:creationId xmlns:a16="http://schemas.microsoft.com/office/drawing/2014/main" id="{9BF8D107-444E-4F43-A6E8-B90763BECBC1}"/>
              </a:ext>
            </a:extLst>
          </p:cNvPr>
          <p:cNvGrpSpPr/>
          <p:nvPr/>
        </p:nvGrpSpPr>
        <p:grpSpPr>
          <a:xfrm>
            <a:off x="-988390" y="697650"/>
            <a:ext cx="5583913" cy="19907960"/>
            <a:chOff x="-709825" y="441749"/>
            <a:chExt cx="4727643" cy="8619201"/>
          </a:xfrm>
        </p:grpSpPr>
        <p:pic>
          <p:nvPicPr>
            <p:cNvPr id="9" name="Picture 8" descr="A picture containing text, black, electronics, keyboard&#10;&#10;Description automatically generated">
              <a:extLst>
                <a:ext uri="{FF2B5EF4-FFF2-40B4-BE49-F238E27FC236}">
                  <a16:creationId xmlns:a16="http://schemas.microsoft.com/office/drawing/2014/main" id="{A6B520C8-C17E-479C-9FDF-F12CE93D3768}"/>
                </a:ext>
              </a:extLst>
            </p:cNvPr>
            <p:cNvPicPr>
              <a:picLocks noChangeAspect="1"/>
            </p:cNvPicPr>
            <p:nvPr/>
          </p:nvPicPr>
          <p:blipFill rotWithShape="1">
            <a:blip r:embed="rId4" cstate="print">
              <a:alphaModFix amt="25000"/>
              <a:extLst>
                <a:ext uri="{28A0092B-C50C-407E-A947-70E740481C1C}">
                  <a14:useLocalDpi xmlns:a14="http://schemas.microsoft.com/office/drawing/2010/main" val="0"/>
                </a:ext>
              </a:extLst>
            </a:blip>
            <a:srcRect l="25243" r="35980"/>
            <a:stretch/>
          </p:blipFill>
          <p:spPr>
            <a:xfrm>
              <a:off x="-709825" y="441749"/>
              <a:ext cx="4727643" cy="8619201"/>
            </a:xfrm>
            <a:prstGeom prst="rect">
              <a:avLst/>
            </a:prstGeom>
          </p:spPr>
        </p:pic>
        <p:grpSp>
          <p:nvGrpSpPr>
            <p:cNvPr id="10" name="Group 9">
              <a:extLst>
                <a:ext uri="{FF2B5EF4-FFF2-40B4-BE49-F238E27FC236}">
                  <a16:creationId xmlns:a16="http://schemas.microsoft.com/office/drawing/2014/main" id="{2983F19F-7759-416A-99D1-CC9BF07BA659}"/>
                </a:ext>
              </a:extLst>
            </p:cNvPr>
            <p:cNvGrpSpPr/>
            <p:nvPr/>
          </p:nvGrpSpPr>
          <p:grpSpPr>
            <a:xfrm>
              <a:off x="1089277" y="4939321"/>
              <a:ext cx="615698" cy="631216"/>
              <a:chOff x="1089277" y="4939321"/>
              <a:chExt cx="615698" cy="631216"/>
            </a:xfrm>
          </p:grpSpPr>
          <p:sp>
            <p:nvSpPr>
              <p:cNvPr id="12" name="TextBox 11">
                <a:extLst>
                  <a:ext uri="{FF2B5EF4-FFF2-40B4-BE49-F238E27FC236}">
                    <a16:creationId xmlns:a16="http://schemas.microsoft.com/office/drawing/2014/main" id="{6F2A1B94-DC59-4CF2-A454-205736FCF586}"/>
                  </a:ext>
                </a:extLst>
              </p:cNvPr>
              <p:cNvSpPr txBox="1"/>
              <p:nvPr/>
            </p:nvSpPr>
            <p:spPr>
              <a:xfrm>
                <a:off x="1119717" y="4975931"/>
                <a:ext cx="567264" cy="181611"/>
              </a:xfrm>
              <a:prstGeom prst="rect">
                <a:avLst/>
              </a:prstGeom>
              <a:solidFill>
                <a:srgbClr val="5F619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3" name="TextBox 12">
                <a:extLst>
                  <a:ext uri="{FF2B5EF4-FFF2-40B4-BE49-F238E27FC236}">
                    <a16:creationId xmlns:a16="http://schemas.microsoft.com/office/drawing/2014/main" id="{416B60EE-974A-48C3-AF86-A6EABF74F36E}"/>
                  </a:ext>
                </a:extLst>
              </p:cNvPr>
              <p:cNvSpPr txBox="1"/>
              <p:nvPr/>
            </p:nvSpPr>
            <p:spPr>
              <a:xfrm>
                <a:off x="1089277" y="4939321"/>
                <a:ext cx="355600" cy="950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827" b="1" i="0" u="none" strike="noStrike" cap="none" spc="0" normalizeH="0" baseline="0">
                    <a:ln>
                      <a:noFill/>
                    </a:ln>
                    <a:solidFill>
                      <a:schemeClr val="bg2">
                        <a:alpha val="81000"/>
                      </a:schemeClr>
                    </a:solidFill>
                    <a:effectLst/>
                    <a:uFillTx/>
                    <a:latin typeface="Helvetica" panose="020B0604020202020204" pitchFamily="34" charset="0"/>
                    <a:ea typeface="+mn-ea"/>
                    <a:cs typeface="Helvetica" panose="020B0604020202020204" pitchFamily="34" charset="0"/>
                    <a:sym typeface="Calibri"/>
                  </a:rPr>
                  <a:t>77</a:t>
                </a:r>
                <a:endParaRPr kumimoji="0" lang="en-GB" sz="709" b="1" i="0" u="none" strike="noStrike" cap="none" spc="0" normalizeH="0" baseline="0">
                  <a:ln>
                    <a:noFill/>
                  </a:ln>
                  <a:solidFill>
                    <a:schemeClr val="bg2">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14" name="TextBox 13">
                <a:extLst>
                  <a:ext uri="{FF2B5EF4-FFF2-40B4-BE49-F238E27FC236}">
                    <a16:creationId xmlns:a16="http://schemas.microsoft.com/office/drawing/2014/main" id="{D106863E-7942-4D86-945A-3F64BF30AB20}"/>
                  </a:ext>
                </a:extLst>
              </p:cNvPr>
              <p:cNvSpPr txBox="1"/>
              <p:nvPr/>
            </p:nvSpPr>
            <p:spPr>
              <a:xfrm>
                <a:off x="1259663" y="4975931"/>
                <a:ext cx="355600"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835" b="1" i="0" u="none" strike="noStrike" cap="none" spc="0" normalizeH="0" baseline="0">
                    <a:ln>
                      <a:noFill/>
                    </a:ln>
                    <a:solidFill>
                      <a:schemeClr val="bg2">
                        <a:alpha val="81000"/>
                      </a:schemeClr>
                    </a:solidFill>
                    <a:effectLst/>
                    <a:uFillTx/>
                    <a:latin typeface="Helvetica" panose="020B0604020202020204" pitchFamily="34" charset="0"/>
                    <a:ea typeface="+mn-ea"/>
                    <a:cs typeface="Helvetica" panose="020B0604020202020204" pitchFamily="34" charset="0"/>
                    <a:sym typeface="Calibri"/>
                  </a:rPr>
                  <a:t>Ir</a:t>
                </a:r>
              </a:p>
            </p:txBody>
          </p:sp>
          <p:sp>
            <p:nvSpPr>
              <p:cNvPr id="15" name="Rectangle 14">
                <a:extLst>
                  <a:ext uri="{FF2B5EF4-FFF2-40B4-BE49-F238E27FC236}">
                    <a16:creationId xmlns:a16="http://schemas.microsoft.com/office/drawing/2014/main" id="{CC0D4D8C-ECC8-4573-9338-B88B85A36C3B}"/>
                  </a:ext>
                </a:extLst>
              </p:cNvPr>
              <p:cNvSpPr/>
              <p:nvPr/>
            </p:nvSpPr>
            <p:spPr>
              <a:xfrm>
                <a:off x="1108077" y="4965346"/>
                <a:ext cx="596898" cy="605191"/>
              </a:xfrm>
              <a:prstGeom prst="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grpSp>
      <p:sp>
        <p:nvSpPr>
          <p:cNvPr id="16" name="Title 1">
            <a:extLst>
              <a:ext uri="{FF2B5EF4-FFF2-40B4-BE49-F238E27FC236}">
                <a16:creationId xmlns:a16="http://schemas.microsoft.com/office/drawing/2014/main" id="{F3020906-8488-4422-A2FD-B31D7F7CA26A}"/>
              </a:ext>
            </a:extLst>
          </p:cNvPr>
          <p:cNvSpPr>
            <a:spLocks noGrp="1"/>
          </p:cNvSpPr>
          <p:nvPr>
            <p:ph type="title" hasCustomPrompt="1"/>
          </p:nvPr>
        </p:nvSpPr>
        <p:spPr>
          <a:xfrm>
            <a:off x="5004190" y="1743637"/>
            <a:ext cx="6915102" cy="1362505"/>
          </a:xfrm>
        </p:spPr>
        <p:txBody>
          <a:bodyPr>
            <a:normAutofit/>
          </a:bodyPr>
          <a:lstStyle>
            <a:lvl1pPr>
              <a:defRPr sz="2835">
                <a:solidFill>
                  <a:schemeClr val="tx1"/>
                </a:solidFill>
                <a:latin typeface="+mj-lt"/>
              </a:defRPr>
            </a:lvl1pPr>
          </a:lstStyle>
          <a:p>
            <a:r>
              <a:rPr lang="en-US"/>
              <a:t>CLICK TO EDIT MASTER TITLE STYLE</a:t>
            </a:r>
          </a:p>
        </p:txBody>
      </p:sp>
      <p:sp>
        <p:nvSpPr>
          <p:cNvPr id="20" name="Text Placeholder 3">
            <a:extLst>
              <a:ext uri="{FF2B5EF4-FFF2-40B4-BE49-F238E27FC236}">
                <a16:creationId xmlns:a16="http://schemas.microsoft.com/office/drawing/2014/main" id="{9B903EE4-CFFD-472F-8FB0-E29C9D92024C}"/>
              </a:ext>
            </a:extLst>
          </p:cNvPr>
          <p:cNvSpPr>
            <a:spLocks noGrp="1"/>
          </p:cNvSpPr>
          <p:nvPr>
            <p:ph type="body" sz="quarter" idx="10"/>
          </p:nvPr>
        </p:nvSpPr>
        <p:spPr>
          <a:xfrm>
            <a:off x="5004190" y="3502086"/>
            <a:ext cx="8259459" cy="10061381"/>
          </a:xfrm>
        </p:spPr>
        <p:txBody>
          <a:bodyPr>
            <a:normAutofit/>
          </a:bodyPr>
          <a:lstStyle>
            <a:lvl1pPr>
              <a:defRPr sz="1890"/>
            </a:lvl1pPr>
            <a:lvl2pPr>
              <a:defRPr sz="1890"/>
            </a:lvl2pPr>
            <a:lvl3pPr>
              <a:defRPr sz="1890"/>
            </a:lvl3pPr>
            <a:lvl4pPr>
              <a:defRPr sz="1890"/>
            </a:lvl4pPr>
            <a:lvl5pPr>
              <a:defRPr sz="1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Rectangle 17">
            <a:extLst>
              <a:ext uri="{FF2B5EF4-FFF2-40B4-BE49-F238E27FC236}">
                <a16:creationId xmlns:a16="http://schemas.microsoft.com/office/drawing/2014/main" id="{52289CC6-73C8-A5C5-AFB0-D28305344847}"/>
              </a:ext>
            </a:extLst>
          </p:cNvPr>
          <p:cNvSpPr/>
          <p:nvPr/>
        </p:nvSpPr>
        <p:spPr>
          <a:xfrm>
            <a:off x="4734295" y="3212014"/>
            <a:ext cx="8844565" cy="12610069"/>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19" name="Straight Connector 18">
            <a:extLst>
              <a:ext uri="{FF2B5EF4-FFF2-40B4-BE49-F238E27FC236}">
                <a16:creationId xmlns:a16="http://schemas.microsoft.com/office/drawing/2014/main" id="{7558E99D-9236-2626-B4D4-FE31774DC99B}"/>
              </a:ext>
            </a:extLst>
          </p:cNvPr>
          <p:cNvCxnSpPr>
            <a:cxnSpLocks/>
          </p:cNvCxnSpPr>
          <p:nvPr/>
        </p:nvCxnSpPr>
        <p:spPr>
          <a:xfrm flipV="1">
            <a:off x="4734294" y="3212016"/>
            <a:ext cx="9660143" cy="14669"/>
          </a:xfrm>
          <a:prstGeom prst="line">
            <a:avLst/>
          </a:prstGeom>
          <a:noFill/>
          <a:ln w="19050" cap="flat">
            <a:gradFill flip="none" rotWithShape="1">
              <a:gsLst>
                <a:gs pos="88100">
                  <a:schemeClr val="accent4"/>
                </a:gs>
                <a:gs pos="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52FE0F5B-6BAD-3C7F-3033-834816FF967D}"/>
              </a:ext>
            </a:extLst>
          </p:cNvPr>
          <p:cNvCxnSpPr>
            <a:cxnSpLocks/>
          </p:cNvCxnSpPr>
          <p:nvPr/>
        </p:nvCxnSpPr>
        <p:spPr>
          <a:xfrm>
            <a:off x="13578866" y="0"/>
            <a:ext cx="0" cy="15840075"/>
          </a:xfrm>
          <a:prstGeom prst="line">
            <a:avLst/>
          </a:prstGeom>
          <a:noFill/>
          <a:ln w="19050" cap="flat">
            <a:gradFill flip="none" rotWithShape="1">
              <a:gsLst>
                <a:gs pos="943">
                  <a:schemeClr val="accent4"/>
                </a:gs>
                <a:gs pos="100000">
                  <a:schemeClr val="accent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26" name="Rectangle 25">
            <a:extLst>
              <a:ext uri="{FF2B5EF4-FFF2-40B4-BE49-F238E27FC236}">
                <a16:creationId xmlns:a16="http://schemas.microsoft.com/office/drawing/2014/main" id="{5C2FA92A-8674-BC22-163B-A81ED1EB8501}"/>
              </a:ext>
            </a:extLst>
          </p:cNvPr>
          <p:cNvSpPr/>
          <p:nvPr/>
        </p:nvSpPr>
        <p:spPr>
          <a:xfrm rot="5400000">
            <a:off x="13526088" y="2302765"/>
            <a:ext cx="831500" cy="436196"/>
          </a:xfrm>
          <a:prstGeom prst="rect">
            <a:avLst/>
          </a:prstGeom>
          <a:solidFill>
            <a:srgbClr val="FFFFFF"/>
          </a:solidFill>
          <a:ln w="12700" cap="flat">
            <a:gradFill flip="none" rotWithShape="1">
              <a:gsLst>
                <a:gs pos="7000">
                  <a:schemeClr val="accent1"/>
                </a:gs>
                <a:gs pos="100000">
                  <a:schemeClr val="accent4"/>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126" b="0" i="0" u="none" strike="noStrike" cap="none" spc="0" normalizeH="0" baseline="0">
                <a:ln>
                  <a:noFill/>
                </a:ln>
                <a:solidFill>
                  <a:srgbClr val="000000"/>
                </a:solidFill>
                <a:effectLst/>
                <a:uFillTx/>
                <a:latin typeface="+mn-lt"/>
                <a:ea typeface="+mn-ea"/>
                <a:cs typeface="+mn-cs"/>
                <a:sym typeface="Calibri"/>
              </a:rPr>
              <a:t>     </a:t>
            </a:r>
          </a:p>
        </p:txBody>
      </p:sp>
      <p:pic>
        <p:nvPicPr>
          <p:cNvPr id="27" name="Picture 26" descr="Background pattern&#10;&#10;Description automatically generated">
            <a:extLst>
              <a:ext uri="{FF2B5EF4-FFF2-40B4-BE49-F238E27FC236}">
                <a16:creationId xmlns:a16="http://schemas.microsoft.com/office/drawing/2014/main" id="{98B089CC-95CB-8176-137F-76898666F3A0}"/>
              </a:ext>
            </a:extLst>
          </p:cNvPr>
          <p:cNvPicPr>
            <a:picLocks noChangeAspect="1"/>
          </p:cNvPicPr>
          <p:nvPr/>
        </p:nvPicPr>
        <p:blipFill rotWithShape="1">
          <a:blip r:embed="rId2">
            <a:extLst>
              <a:ext uri="{28A0092B-C50C-407E-A947-70E740481C1C}">
                <a14:useLocalDpi xmlns:a14="http://schemas.microsoft.com/office/drawing/2010/main" val="0"/>
              </a:ext>
            </a:extLst>
          </a:blip>
          <a:srcRect l="469" t="1249" r="469" b="1249"/>
          <a:stretch/>
        </p:blipFill>
        <p:spPr>
          <a:xfrm>
            <a:off x="1" y="0"/>
            <a:ext cx="4772252" cy="15840075"/>
          </a:xfrm>
          <a:prstGeom prst="rect">
            <a:avLst/>
          </a:prstGeom>
        </p:spPr>
      </p:pic>
      <p:pic>
        <p:nvPicPr>
          <p:cNvPr id="28" name="image1-small.png">
            <a:extLst>
              <a:ext uri="{FF2B5EF4-FFF2-40B4-BE49-F238E27FC236}">
                <a16:creationId xmlns:a16="http://schemas.microsoft.com/office/drawing/2014/main" id="{09683A25-DD46-75B4-5C8C-4FC7341E900E}"/>
              </a:ext>
            </a:extLst>
          </p:cNvPr>
          <p:cNvPicPr>
            <a:picLocks noChangeAspect="1"/>
          </p:cNvPicPr>
          <p:nvPr/>
        </p:nvPicPr>
        <p:blipFill>
          <a:blip r:embed="rId3"/>
          <a:stretch>
            <a:fillRect/>
          </a:stretch>
        </p:blipFill>
        <p:spPr>
          <a:xfrm>
            <a:off x="11692044" y="13477210"/>
            <a:ext cx="2213922" cy="2405225"/>
          </a:xfrm>
          <a:prstGeom prst="rect">
            <a:avLst/>
          </a:prstGeom>
          <a:ln w="12700">
            <a:miter lim="400000"/>
          </a:ln>
        </p:spPr>
      </p:pic>
      <p:grpSp>
        <p:nvGrpSpPr>
          <p:cNvPr id="29" name="Group 28">
            <a:extLst>
              <a:ext uri="{FF2B5EF4-FFF2-40B4-BE49-F238E27FC236}">
                <a16:creationId xmlns:a16="http://schemas.microsoft.com/office/drawing/2014/main" id="{B081CF16-556D-820D-E98D-ADE1895E66E5}"/>
              </a:ext>
            </a:extLst>
          </p:cNvPr>
          <p:cNvGrpSpPr/>
          <p:nvPr/>
        </p:nvGrpSpPr>
        <p:grpSpPr>
          <a:xfrm>
            <a:off x="-988390" y="697650"/>
            <a:ext cx="5583913" cy="19907960"/>
            <a:chOff x="-709825" y="441749"/>
            <a:chExt cx="4727643" cy="8619201"/>
          </a:xfrm>
        </p:grpSpPr>
        <p:pic>
          <p:nvPicPr>
            <p:cNvPr id="30" name="Picture 29" descr="A picture containing text, black, electronics, keyboard&#10;&#10;Description automatically generated">
              <a:extLst>
                <a:ext uri="{FF2B5EF4-FFF2-40B4-BE49-F238E27FC236}">
                  <a16:creationId xmlns:a16="http://schemas.microsoft.com/office/drawing/2014/main" id="{CCD82170-BC3E-6B44-EA9F-3CE8C239D6D5}"/>
                </a:ext>
              </a:extLst>
            </p:cNvPr>
            <p:cNvPicPr>
              <a:picLocks noChangeAspect="1"/>
            </p:cNvPicPr>
            <p:nvPr/>
          </p:nvPicPr>
          <p:blipFill rotWithShape="1">
            <a:blip r:embed="rId4" cstate="print">
              <a:alphaModFix amt="25000"/>
              <a:extLst>
                <a:ext uri="{28A0092B-C50C-407E-A947-70E740481C1C}">
                  <a14:useLocalDpi xmlns:a14="http://schemas.microsoft.com/office/drawing/2010/main" val="0"/>
                </a:ext>
              </a:extLst>
            </a:blip>
            <a:srcRect l="25243" r="35980"/>
            <a:stretch/>
          </p:blipFill>
          <p:spPr>
            <a:xfrm>
              <a:off x="-709825" y="441749"/>
              <a:ext cx="4727643" cy="8619201"/>
            </a:xfrm>
            <a:prstGeom prst="rect">
              <a:avLst/>
            </a:prstGeom>
          </p:spPr>
        </p:pic>
        <p:grpSp>
          <p:nvGrpSpPr>
            <p:cNvPr id="31" name="Group 30">
              <a:extLst>
                <a:ext uri="{FF2B5EF4-FFF2-40B4-BE49-F238E27FC236}">
                  <a16:creationId xmlns:a16="http://schemas.microsoft.com/office/drawing/2014/main" id="{D480F2E6-452D-86C7-0BF2-A11F007D5809}"/>
                </a:ext>
              </a:extLst>
            </p:cNvPr>
            <p:cNvGrpSpPr/>
            <p:nvPr/>
          </p:nvGrpSpPr>
          <p:grpSpPr>
            <a:xfrm>
              <a:off x="1089277" y="4939321"/>
              <a:ext cx="615698" cy="631216"/>
              <a:chOff x="1089277" y="4939321"/>
              <a:chExt cx="615698" cy="631216"/>
            </a:xfrm>
          </p:grpSpPr>
          <p:sp>
            <p:nvSpPr>
              <p:cNvPr id="32" name="TextBox 31">
                <a:extLst>
                  <a:ext uri="{FF2B5EF4-FFF2-40B4-BE49-F238E27FC236}">
                    <a16:creationId xmlns:a16="http://schemas.microsoft.com/office/drawing/2014/main" id="{6CDA2EA2-14F5-C50A-E0D9-DC94DE35CB8F}"/>
                  </a:ext>
                </a:extLst>
              </p:cNvPr>
              <p:cNvSpPr txBox="1"/>
              <p:nvPr/>
            </p:nvSpPr>
            <p:spPr>
              <a:xfrm>
                <a:off x="1119717" y="4975931"/>
                <a:ext cx="567264" cy="181611"/>
              </a:xfrm>
              <a:prstGeom prst="rect">
                <a:avLst/>
              </a:prstGeom>
              <a:solidFill>
                <a:srgbClr val="5F619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33" name="TextBox 32">
                <a:extLst>
                  <a:ext uri="{FF2B5EF4-FFF2-40B4-BE49-F238E27FC236}">
                    <a16:creationId xmlns:a16="http://schemas.microsoft.com/office/drawing/2014/main" id="{4E06266C-C036-337A-A388-EE338BECD047}"/>
                  </a:ext>
                </a:extLst>
              </p:cNvPr>
              <p:cNvSpPr txBox="1"/>
              <p:nvPr/>
            </p:nvSpPr>
            <p:spPr>
              <a:xfrm>
                <a:off x="1089277" y="4939321"/>
                <a:ext cx="355600" cy="950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827" b="1" i="0" u="none" strike="noStrike" cap="none" spc="0" normalizeH="0" baseline="0">
                    <a:ln>
                      <a:noFill/>
                    </a:ln>
                    <a:solidFill>
                      <a:schemeClr val="bg2">
                        <a:alpha val="81000"/>
                      </a:schemeClr>
                    </a:solidFill>
                    <a:effectLst/>
                    <a:uFillTx/>
                    <a:latin typeface="Helvetica" panose="020B0604020202020204" pitchFamily="34" charset="0"/>
                    <a:ea typeface="+mn-ea"/>
                    <a:cs typeface="Helvetica" panose="020B0604020202020204" pitchFamily="34" charset="0"/>
                    <a:sym typeface="Calibri"/>
                  </a:rPr>
                  <a:t>77</a:t>
                </a:r>
                <a:endParaRPr kumimoji="0" lang="en-GB" sz="709" b="1" i="0" u="none" strike="noStrike" cap="none" spc="0" normalizeH="0" baseline="0">
                  <a:ln>
                    <a:noFill/>
                  </a:ln>
                  <a:solidFill>
                    <a:schemeClr val="bg2">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34" name="TextBox 33">
                <a:extLst>
                  <a:ext uri="{FF2B5EF4-FFF2-40B4-BE49-F238E27FC236}">
                    <a16:creationId xmlns:a16="http://schemas.microsoft.com/office/drawing/2014/main" id="{3EDF41C7-4CB0-3B90-3E4E-68732B1C7477}"/>
                  </a:ext>
                </a:extLst>
              </p:cNvPr>
              <p:cNvSpPr txBox="1"/>
              <p:nvPr/>
            </p:nvSpPr>
            <p:spPr>
              <a:xfrm>
                <a:off x="1259663" y="4975931"/>
                <a:ext cx="355600" cy="228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835" b="1" i="0" u="none" strike="noStrike" cap="none" spc="0" normalizeH="0" baseline="0">
                    <a:ln>
                      <a:noFill/>
                    </a:ln>
                    <a:solidFill>
                      <a:schemeClr val="bg2">
                        <a:alpha val="81000"/>
                      </a:schemeClr>
                    </a:solidFill>
                    <a:effectLst/>
                    <a:uFillTx/>
                    <a:latin typeface="Helvetica" panose="020B0604020202020204" pitchFamily="34" charset="0"/>
                    <a:ea typeface="+mn-ea"/>
                    <a:cs typeface="Helvetica" panose="020B0604020202020204" pitchFamily="34" charset="0"/>
                    <a:sym typeface="Calibri"/>
                  </a:rPr>
                  <a:t>Ir</a:t>
                </a:r>
              </a:p>
            </p:txBody>
          </p:sp>
          <p:sp>
            <p:nvSpPr>
              <p:cNvPr id="35" name="Rectangle 34">
                <a:extLst>
                  <a:ext uri="{FF2B5EF4-FFF2-40B4-BE49-F238E27FC236}">
                    <a16:creationId xmlns:a16="http://schemas.microsoft.com/office/drawing/2014/main" id="{71116F3C-12F4-854D-2B17-75BDABDF1FB1}"/>
                  </a:ext>
                </a:extLst>
              </p:cNvPr>
              <p:cNvSpPr/>
              <p:nvPr/>
            </p:nvSpPr>
            <p:spPr>
              <a:xfrm>
                <a:off x="1108077" y="4965346"/>
                <a:ext cx="596898" cy="605191"/>
              </a:xfrm>
              <a:prstGeom prst="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grpSp>
    </p:spTree>
    <p:extLst>
      <p:ext uri="{BB962C8B-B14F-4D97-AF65-F5344CB8AC3E}">
        <p14:creationId xmlns:p14="http://schemas.microsoft.com/office/powerpoint/2010/main" val="204166625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 and Text">
    <p:spTree>
      <p:nvGrpSpPr>
        <p:cNvPr id="1" name=""/>
        <p:cNvGrpSpPr/>
        <p:nvPr/>
      </p:nvGrpSpPr>
      <p:grpSpPr>
        <a:xfrm>
          <a:off x="0" y="0"/>
          <a:ext cx="0" cy="0"/>
          <a:chOff x="0" y="0"/>
          <a:chExt cx="0" cy="0"/>
        </a:xfrm>
      </p:grpSpPr>
      <p:pic>
        <p:nvPicPr>
          <p:cNvPr id="4" name="Picture 3" descr="A group of women working on laptops&#10;&#10;Description automatically generated with low confidence">
            <a:extLst>
              <a:ext uri="{FF2B5EF4-FFF2-40B4-BE49-F238E27FC236}">
                <a16:creationId xmlns:a16="http://schemas.microsoft.com/office/drawing/2014/main" id="{7CDB6452-808D-49A5-9E4B-F8817B4D78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72" r="51367"/>
          <a:stretch/>
        </p:blipFill>
        <p:spPr>
          <a:xfrm>
            <a:off x="9672417" y="-21177"/>
            <a:ext cx="4745523" cy="15882433"/>
          </a:xfrm>
          <a:prstGeom prst="rect">
            <a:avLst/>
          </a:prstGeom>
        </p:spPr>
      </p:pic>
      <p:pic>
        <p:nvPicPr>
          <p:cNvPr id="7" name="image1-small.png">
            <a:extLst>
              <a:ext uri="{FF2B5EF4-FFF2-40B4-BE49-F238E27FC236}">
                <a16:creationId xmlns:a16="http://schemas.microsoft.com/office/drawing/2014/main" id="{293A71D1-6F2F-4EE5-B6B5-1C780041D3C0}"/>
              </a:ext>
            </a:extLst>
          </p:cNvPr>
          <p:cNvPicPr>
            <a:picLocks noChangeAspect="1"/>
          </p:cNvPicPr>
          <p:nvPr/>
        </p:nvPicPr>
        <p:blipFill>
          <a:blip r:embed="rId3"/>
          <a:stretch>
            <a:fillRect/>
          </a:stretch>
        </p:blipFill>
        <p:spPr>
          <a:xfrm>
            <a:off x="158839" y="13219681"/>
            <a:ext cx="2213922" cy="2405225"/>
          </a:xfrm>
          <a:prstGeom prst="rect">
            <a:avLst/>
          </a:prstGeom>
          <a:ln w="12700">
            <a:miter lim="400000"/>
          </a:ln>
        </p:spPr>
      </p:pic>
      <p:sp>
        <p:nvSpPr>
          <p:cNvPr id="8" name="Shape 4">
            <a:extLst>
              <a:ext uri="{FF2B5EF4-FFF2-40B4-BE49-F238E27FC236}">
                <a16:creationId xmlns:a16="http://schemas.microsoft.com/office/drawing/2014/main" id="{E7DE007A-3013-41F9-9605-B4046A1ED965}"/>
              </a:ext>
            </a:extLst>
          </p:cNvPr>
          <p:cNvSpPr>
            <a:spLocks noGrp="1"/>
          </p:cNvSpPr>
          <p:nvPr>
            <p:ph type="sldNum" sz="quarter" idx="2"/>
          </p:nvPr>
        </p:nvSpPr>
        <p:spPr>
          <a:xfrm>
            <a:off x="13880253" y="14921814"/>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sp>
        <p:nvSpPr>
          <p:cNvPr id="10" name="Text Placeholder 3">
            <a:extLst>
              <a:ext uri="{FF2B5EF4-FFF2-40B4-BE49-F238E27FC236}">
                <a16:creationId xmlns:a16="http://schemas.microsoft.com/office/drawing/2014/main" id="{C0D73D4A-238B-420C-BDA6-3C65FB003825}"/>
              </a:ext>
            </a:extLst>
          </p:cNvPr>
          <p:cNvSpPr>
            <a:spLocks noGrp="1"/>
          </p:cNvSpPr>
          <p:nvPr>
            <p:ph type="body" sz="quarter" idx="10"/>
          </p:nvPr>
        </p:nvSpPr>
        <p:spPr>
          <a:xfrm>
            <a:off x="385142" y="3916019"/>
            <a:ext cx="9054510" cy="10061381"/>
          </a:xfrm>
        </p:spPr>
        <p:txBody>
          <a:bodyPr>
            <a:normAutofit/>
          </a:bodyPr>
          <a:lstStyle>
            <a:lvl1pPr>
              <a:defRPr sz="1890"/>
            </a:lvl1pPr>
            <a:lvl2pPr>
              <a:defRPr sz="1890"/>
            </a:lvl2pPr>
            <a:lvl3pPr>
              <a:defRPr sz="1890"/>
            </a:lvl3pPr>
            <a:lvl4pPr>
              <a:defRPr sz="1890"/>
            </a:lvl4pPr>
            <a:lvl5pPr>
              <a:defRPr sz="1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ectangle 8">
            <a:extLst>
              <a:ext uri="{FF2B5EF4-FFF2-40B4-BE49-F238E27FC236}">
                <a16:creationId xmlns:a16="http://schemas.microsoft.com/office/drawing/2014/main" id="{E34556F0-ADAC-49A7-A88E-50FB3D16D94F}"/>
              </a:ext>
            </a:extLst>
          </p:cNvPr>
          <p:cNvSpPr/>
          <p:nvPr/>
        </p:nvSpPr>
        <p:spPr>
          <a:xfrm>
            <a:off x="9672417" y="-21178"/>
            <a:ext cx="4745523" cy="15840075"/>
          </a:xfrm>
          <a:prstGeom prst="rect">
            <a:avLst/>
          </a:prstGeom>
          <a:gradFill>
            <a:gsLst>
              <a:gs pos="0">
                <a:schemeClr val="accent5"/>
              </a:gs>
              <a:gs pos="65000">
                <a:schemeClr val="accent5">
                  <a:alpha val="71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126">
              <a:solidFill>
                <a:schemeClr val="lt1"/>
              </a:solidFill>
              <a:sym typeface="Calibri"/>
            </a:endParaRPr>
          </a:p>
        </p:txBody>
      </p:sp>
      <p:cxnSp>
        <p:nvCxnSpPr>
          <p:cNvPr id="18" name="Straight Connector 17">
            <a:extLst>
              <a:ext uri="{FF2B5EF4-FFF2-40B4-BE49-F238E27FC236}">
                <a16:creationId xmlns:a16="http://schemas.microsoft.com/office/drawing/2014/main" id="{9DF7FC25-4759-49EE-A202-034512AD0175}"/>
              </a:ext>
            </a:extLst>
          </p:cNvPr>
          <p:cNvCxnSpPr>
            <a:cxnSpLocks/>
          </p:cNvCxnSpPr>
          <p:nvPr/>
        </p:nvCxnSpPr>
        <p:spPr>
          <a:xfrm flipV="1">
            <a:off x="13515872" y="3"/>
            <a:ext cx="0" cy="15882433"/>
          </a:xfrm>
          <a:prstGeom prst="line">
            <a:avLst/>
          </a:prstGeom>
          <a:noFill/>
          <a:ln w="28575" cap="flat">
            <a:gradFill>
              <a:gsLst>
                <a:gs pos="0">
                  <a:schemeClr val="bg1">
                    <a:alpha val="36000"/>
                  </a:schemeClr>
                </a:gs>
                <a:gs pos="100000">
                  <a:schemeClr val="bg1"/>
                </a:gs>
              </a:gsLst>
              <a:lin ang="5400000" scaled="1"/>
            </a:gradFill>
            <a:prstDash val="solid"/>
            <a:miter lim="800000"/>
          </a:ln>
          <a:effectLst/>
          <a:sp3d/>
        </p:spPr>
        <p:style>
          <a:lnRef idx="0">
            <a:scrgbClr r="0" g="0" b="0"/>
          </a:lnRef>
          <a:fillRef idx="0">
            <a:scrgbClr r="0" g="0" b="0"/>
          </a:fillRef>
          <a:effectRef idx="0">
            <a:scrgbClr r="0" g="0" b="0"/>
          </a:effectRef>
          <a:fontRef idx="none"/>
        </p:style>
      </p:cxnSp>
      <p:sp>
        <p:nvSpPr>
          <p:cNvPr id="11" name="Title 1">
            <a:extLst>
              <a:ext uri="{FF2B5EF4-FFF2-40B4-BE49-F238E27FC236}">
                <a16:creationId xmlns:a16="http://schemas.microsoft.com/office/drawing/2014/main" id="{2DF39309-996A-42A0-8558-07C03B0889B7}"/>
              </a:ext>
            </a:extLst>
          </p:cNvPr>
          <p:cNvSpPr>
            <a:spLocks noGrp="1"/>
          </p:cNvSpPr>
          <p:nvPr>
            <p:ph type="title" hasCustomPrompt="1"/>
          </p:nvPr>
        </p:nvSpPr>
        <p:spPr>
          <a:xfrm>
            <a:off x="385142" y="393885"/>
            <a:ext cx="6915102" cy="3061682"/>
          </a:xfrm>
        </p:spPr>
        <p:txBody>
          <a:bodyPr>
            <a:normAutofit/>
          </a:bodyPr>
          <a:lstStyle>
            <a:lvl1pPr>
              <a:defRPr sz="2835">
                <a:solidFill>
                  <a:schemeClr val="tx1"/>
                </a:solidFill>
                <a:latin typeface="+mj-lt"/>
              </a:defRPr>
            </a:lvl1pPr>
          </a:lstStyle>
          <a:p>
            <a:r>
              <a:rPr lang="en-US"/>
              <a:t>CLICK TO EDIT MASTER TITLE STYLE</a:t>
            </a:r>
          </a:p>
        </p:txBody>
      </p:sp>
      <p:pic>
        <p:nvPicPr>
          <p:cNvPr id="12" name="Picture 11" descr="A group of women working on laptops&#10;&#10;Description automatically generated with low confidence">
            <a:extLst>
              <a:ext uri="{FF2B5EF4-FFF2-40B4-BE49-F238E27FC236}">
                <a16:creationId xmlns:a16="http://schemas.microsoft.com/office/drawing/2014/main" id="{DE32C0A7-4900-91FF-FF5A-CEC4F6A72A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72" r="51367"/>
          <a:stretch/>
        </p:blipFill>
        <p:spPr>
          <a:xfrm>
            <a:off x="9672417" y="-21177"/>
            <a:ext cx="4745523" cy="15882433"/>
          </a:xfrm>
          <a:prstGeom prst="rect">
            <a:avLst/>
          </a:prstGeom>
        </p:spPr>
      </p:pic>
      <p:pic>
        <p:nvPicPr>
          <p:cNvPr id="13" name="image1-small.png">
            <a:extLst>
              <a:ext uri="{FF2B5EF4-FFF2-40B4-BE49-F238E27FC236}">
                <a16:creationId xmlns:a16="http://schemas.microsoft.com/office/drawing/2014/main" id="{EF4D884A-20FC-62B4-312E-74EBBAA08390}"/>
              </a:ext>
            </a:extLst>
          </p:cNvPr>
          <p:cNvPicPr>
            <a:picLocks noChangeAspect="1"/>
          </p:cNvPicPr>
          <p:nvPr/>
        </p:nvPicPr>
        <p:blipFill>
          <a:blip r:embed="rId3"/>
          <a:stretch>
            <a:fillRect/>
          </a:stretch>
        </p:blipFill>
        <p:spPr>
          <a:xfrm>
            <a:off x="158839" y="13219681"/>
            <a:ext cx="2213922" cy="2405225"/>
          </a:xfrm>
          <a:prstGeom prst="rect">
            <a:avLst/>
          </a:prstGeom>
          <a:ln w="12700">
            <a:miter lim="400000"/>
          </a:ln>
        </p:spPr>
      </p:pic>
      <p:sp>
        <p:nvSpPr>
          <p:cNvPr id="14" name="Rectangle 13">
            <a:extLst>
              <a:ext uri="{FF2B5EF4-FFF2-40B4-BE49-F238E27FC236}">
                <a16:creationId xmlns:a16="http://schemas.microsoft.com/office/drawing/2014/main" id="{163EB018-C0C1-9168-3357-8C4A9B23654C}"/>
              </a:ext>
            </a:extLst>
          </p:cNvPr>
          <p:cNvSpPr/>
          <p:nvPr/>
        </p:nvSpPr>
        <p:spPr>
          <a:xfrm>
            <a:off x="9672417" y="-21178"/>
            <a:ext cx="4745523" cy="15840075"/>
          </a:xfrm>
          <a:prstGeom prst="rect">
            <a:avLst/>
          </a:prstGeom>
          <a:gradFill>
            <a:gsLst>
              <a:gs pos="0">
                <a:schemeClr val="accent5"/>
              </a:gs>
              <a:gs pos="65000">
                <a:schemeClr val="accent5">
                  <a:alpha val="71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126">
              <a:solidFill>
                <a:schemeClr val="lt1"/>
              </a:solidFill>
              <a:sym typeface="Calibri"/>
            </a:endParaRPr>
          </a:p>
        </p:txBody>
      </p:sp>
      <p:cxnSp>
        <p:nvCxnSpPr>
          <p:cNvPr id="15" name="Straight Connector 14">
            <a:extLst>
              <a:ext uri="{FF2B5EF4-FFF2-40B4-BE49-F238E27FC236}">
                <a16:creationId xmlns:a16="http://schemas.microsoft.com/office/drawing/2014/main" id="{A52754E7-D12E-4514-4C37-3B0ED7FF04AE}"/>
              </a:ext>
            </a:extLst>
          </p:cNvPr>
          <p:cNvCxnSpPr>
            <a:cxnSpLocks/>
          </p:cNvCxnSpPr>
          <p:nvPr/>
        </p:nvCxnSpPr>
        <p:spPr>
          <a:xfrm flipV="1">
            <a:off x="13515872" y="3"/>
            <a:ext cx="0" cy="15882433"/>
          </a:xfrm>
          <a:prstGeom prst="line">
            <a:avLst/>
          </a:prstGeom>
          <a:noFill/>
          <a:ln w="28575" cap="flat">
            <a:gradFill>
              <a:gsLst>
                <a:gs pos="0">
                  <a:schemeClr val="bg1">
                    <a:alpha val="36000"/>
                  </a:schemeClr>
                </a:gs>
                <a:gs pos="100000">
                  <a:schemeClr val="bg1"/>
                </a:gs>
              </a:gsLst>
              <a:lin ang="5400000" scaled="1"/>
            </a:gra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5442609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 and Text 2">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D4ABF0C-670C-4833-8501-704A6F970B71}"/>
              </a:ext>
            </a:extLst>
          </p:cNvPr>
          <p:cNvCxnSpPr>
            <a:cxnSpLocks/>
          </p:cNvCxnSpPr>
          <p:nvPr/>
        </p:nvCxnSpPr>
        <p:spPr>
          <a:xfrm flipV="1">
            <a:off x="420678" y="3"/>
            <a:ext cx="0" cy="15882433"/>
          </a:xfrm>
          <a:prstGeom prst="line">
            <a:avLst/>
          </a:prstGeom>
          <a:noFill/>
          <a:ln w="25400" cap="flat">
            <a:gradFill>
              <a:gsLst>
                <a:gs pos="0">
                  <a:schemeClr val="bg1">
                    <a:alpha val="36000"/>
                  </a:schemeClr>
                </a:gs>
                <a:gs pos="100000">
                  <a:schemeClr val="bg1"/>
                </a:gs>
              </a:gsLst>
              <a:lin ang="5400000" scaled="1"/>
            </a:gradFill>
            <a:prstDash val="solid"/>
            <a:miter lim="800000"/>
          </a:ln>
          <a:effectLst/>
          <a:sp3d/>
        </p:spPr>
        <p:style>
          <a:lnRef idx="0">
            <a:scrgbClr r="0" g="0" b="0"/>
          </a:lnRef>
          <a:fillRef idx="0">
            <a:scrgbClr r="0" g="0" b="0"/>
          </a:fillRef>
          <a:effectRef idx="0">
            <a:scrgbClr r="0" g="0" b="0"/>
          </a:effectRef>
          <a:fontRef idx="none"/>
        </p:style>
      </p:cxnSp>
      <p:sp>
        <p:nvSpPr>
          <p:cNvPr id="9" name="Title 1">
            <a:extLst>
              <a:ext uri="{FF2B5EF4-FFF2-40B4-BE49-F238E27FC236}">
                <a16:creationId xmlns:a16="http://schemas.microsoft.com/office/drawing/2014/main" id="{FCFC5F7F-AA9A-4D02-9C5A-415A5DDAEC58}"/>
              </a:ext>
            </a:extLst>
          </p:cNvPr>
          <p:cNvSpPr>
            <a:spLocks noGrp="1"/>
          </p:cNvSpPr>
          <p:nvPr>
            <p:ph type="title" hasCustomPrompt="1"/>
          </p:nvPr>
        </p:nvSpPr>
        <p:spPr>
          <a:xfrm>
            <a:off x="2109093" y="1155349"/>
            <a:ext cx="7467585" cy="2565813"/>
          </a:xfrm>
        </p:spPr>
        <p:txBody>
          <a:bodyPr>
            <a:normAutofit/>
          </a:bodyPr>
          <a:lstStyle>
            <a:lvl1pPr>
              <a:defRPr sz="2835">
                <a:solidFill>
                  <a:schemeClr val="tx1"/>
                </a:solidFill>
                <a:latin typeface="+mj-lt"/>
              </a:defRPr>
            </a:lvl1pPr>
          </a:lstStyle>
          <a:p>
            <a:r>
              <a:rPr lang="en-US"/>
              <a:t>CLICK TO EDIT MASTER TITLE STYLE</a:t>
            </a:r>
          </a:p>
        </p:txBody>
      </p:sp>
      <p:pic>
        <p:nvPicPr>
          <p:cNvPr id="10" name="image1-small.png">
            <a:extLst>
              <a:ext uri="{FF2B5EF4-FFF2-40B4-BE49-F238E27FC236}">
                <a16:creationId xmlns:a16="http://schemas.microsoft.com/office/drawing/2014/main" id="{0B28C9B9-CC0E-4C8D-A374-13A862249CB9}"/>
              </a:ext>
            </a:extLst>
          </p:cNvPr>
          <p:cNvPicPr>
            <a:picLocks noChangeAspect="1"/>
          </p:cNvPicPr>
          <p:nvPr/>
        </p:nvPicPr>
        <p:blipFill>
          <a:blip r:embed="rId2"/>
          <a:stretch>
            <a:fillRect/>
          </a:stretch>
        </p:blipFill>
        <p:spPr>
          <a:xfrm>
            <a:off x="11515315" y="13563467"/>
            <a:ext cx="2213922" cy="2405225"/>
          </a:xfrm>
          <a:prstGeom prst="rect">
            <a:avLst/>
          </a:prstGeom>
          <a:ln w="12700">
            <a:miter lim="400000"/>
          </a:ln>
        </p:spPr>
      </p:pic>
      <p:sp>
        <p:nvSpPr>
          <p:cNvPr id="11" name="Shape 4">
            <a:extLst>
              <a:ext uri="{FF2B5EF4-FFF2-40B4-BE49-F238E27FC236}">
                <a16:creationId xmlns:a16="http://schemas.microsoft.com/office/drawing/2014/main" id="{1E8D1684-E659-408B-81A6-48FB9B35A307}"/>
              </a:ext>
            </a:extLst>
          </p:cNvPr>
          <p:cNvSpPr>
            <a:spLocks noGrp="1"/>
          </p:cNvSpPr>
          <p:nvPr>
            <p:ph type="sldNum" sz="quarter" idx="2"/>
          </p:nvPr>
        </p:nvSpPr>
        <p:spPr>
          <a:xfrm>
            <a:off x="13880253" y="14921814"/>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sp>
        <p:nvSpPr>
          <p:cNvPr id="14" name="Text Placeholder 3">
            <a:extLst>
              <a:ext uri="{FF2B5EF4-FFF2-40B4-BE49-F238E27FC236}">
                <a16:creationId xmlns:a16="http://schemas.microsoft.com/office/drawing/2014/main" id="{C3B85D66-0C38-4366-8A05-6D3E5BD390A5}"/>
              </a:ext>
            </a:extLst>
          </p:cNvPr>
          <p:cNvSpPr>
            <a:spLocks noGrp="1"/>
          </p:cNvSpPr>
          <p:nvPr>
            <p:ph type="body" sz="quarter" idx="10"/>
          </p:nvPr>
        </p:nvSpPr>
        <p:spPr>
          <a:xfrm>
            <a:off x="2109093" y="4677483"/>
            <a:ext cx="7467585" cy="10061381"/>
          </a:xfrm>
        </p:spPr>
        <p:txBody>
          <a:bodyPr>
            <a:normAutofit/>
          </a:bodyPr>
          <a:lstStyle>
            <a:lvl1pPr>
              <a:defRPr sz="1890"/>
            </a:lvl1pPr>
            <a:lvl2pPr>
              <a:defRPr sz="1890"/>
            </a:lvl2pPr>
            <a:lvl3pPr>
              <a:defRPr sz="1890"/>
            </a:lvl3pPr>
            <a:lvl4pPr>
              <a:defRPr sz="1890"/>
            </a:lvl4pPr>
            <a:lvl5pPr>
              <a:defRPr sz="1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Connector: Elbow 11">
            <a:extLst>
              <a:ext uri="{FF2B5EF4-FFF2-40B4-BE49-F238E27FC236}">
                <a16:creationId xmlns:a16="http://schemas.microsoft.com/office/drawing/2014/main" id="{A8171F81-BA49-48AF-A5C9-A716EBAF2671}"/>
              </a:ext>
            </a:extLst>
          </p:cNvPr>
          <p:cNvCxnSpPr>
            <a:cxnSpLocks/>
          </p:cNvCxnSpPr>
          <p:nvPr/>
        </p:nvCxnSpPr>
        <p:spPr>
          <a:xfrm rot="16200000" flipH="1">
            <a:off x="-5318491" y="8704412"/>
            <a:ext cx="12454154" cy="1817169"/>
          </a:xfrm>
          <a:prstGeom prst="bentConnector3">
            <a:avLst>
              <a:gd name="adj1" fmla="val -67"/>
            </a:avLst>
          </a:prstGeom>
          <a:noFill/>
          <a:ln w="19050" cap="flat">
            <a:gradFill flip="none" rotWithShape="1">
              <a:gsLst>
                <a:gs pos="0">
                  <a:schemeClr val="accent5"/>
                </a:gs>
                <a:gs pos="100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F5D53461-61F5-4E3A-87A1-0E9B96829908}"/>
              </a:ext>
            </a:extLst>
          </p:cNvPr>
          <p:cNvSpPr/>
          <p:nvPr/>
        </p:nvSpPr>
        <p:spPr>
          <a:xfrm>
            <a:off x="1228987" y="3893790"/>
            <a:ext cx="399609" cy="436196"/>
          </a:xfrm>
          <a:prstGeom prst="rect">
            <a:avLst/>
          </a:prstGeom>
          <a:solidFill>
            <a:srgbClr val="FFFFFF"/>
          </a:solidFill>
          <a:ln w="15875" cap="flat">
            <a:gradFill flip="none" rotWithShape="1">
              <a:gsLst>
                <a:gs pos="0">
                  <a:schemeClr val="accent1"/>
                </a:gs>
                <a:gs pos="100000">
                  <a:schemeClr val="accent2"/>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pic>
        <p:nvPicPr>
          <p:cNvPr id="3" name="Picture 2" descr="A picture containing diagram&#10;&#10;Description automatically generated">
            <a:extLst>
              <a:ext uri="{FF2B5EF4-FFF2-40B4-BE49-F238E27FC236}">
                <a16:creationId xmlns:a16="http://schemas.microsoft.com/office/drawing/2014/main" id="{9C512911-FF64-4E16-91E4-49A11DE2C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1044" y="0"/>
            <a:ext cx="4449169" cy="10875637"/>
          </a:xfrm>
          <a:prstGeom prst="rect">
            <a:avLst/>
          </a:prstGeom>
        </p:spPr>
      </p:pic>
      <p:cxnSp>
        <p:nvCxnSpPr>
          <p:cNvPr id="16" name="Straight Connector 15">
            <a:extLst>
              <a:ext uri="{FF2B5EF4-FFF2-40B4-BE49-F238E27FC236}">
                <a16:creationId xmlns:a16="http://schemas.microsoft.com/office/drawing/2014/main" id="{5FB92558-3F9C-8556-E54A-DA414960D986}"/>
              </a:ext>
            </a:extLst>
          </p:cNvPr>
          <p:cNvCxnSpPr>
            <a:cxnSpLocks/>
          </p:cNvCxnSpPr>
          <p:nvPr/>
        </p:nvCxnSpPr>
        <p:spPr>
          <a:xfrm flipV="1">
            <a:off x="420678" y="3"/>
            <a:ext cx="0" cy="15882433"/>
          </a:xfrm>
          <a:prstGeom prst="line">
            <a:avLst/>
          </a:prstGeom>
          <a:noFill/>
          <a:ln w="25400" cap="flat">
            <a:gradFill>
              <a:gsLst>
                <a:gs pos="0">
                  <a:schemeClr val="bg1">
                    <a:alpha val="36000"/>
                  </a:schemeClr>
                </a:gs>
                <a:gs pos="100000">
                  <a:schemeClr val="bg1"/>
                </a:gs>
              </a:gsLst>
              <a:lin ang="5400000" scaled="1"/>
            </a:gradFill>
            <a:prstDash val="solid"/>
            <a:miter lim="800000"/>
          </a:ln>
          <a:effectLst/>
          <a:sp3d/>
        </p:spPr>
        <p:style>
          <a:lnRef idx="0">
            <a:scrgbClr r="0" g="0" b="0"/>
          </a:lnRef>
          <a:fillRef idx="0">
            <a:scrgbClr r="0" g="0" b="0"/>
          </a:fillRef>
          <a:effectRef idx="0">
            <a:scrgbClr r="0" g="0" b="0"/>
          </a:effectRef>
          <a:fontRef idx="none"/>
        </p:style>
      </p:cxnSp>
      <p:pic>
        <p:nvPicPr>
          <p:cNvPr id="17" name="image1-small.png">
            <a:extLst>
              <a:ext uri="{FF2B5EF4-FFF2-40B4-BE49-F238E27FC236}">
                <a16:creationId xmlns:a16="http://schemas.microsoft.com/office/drawing/2014/main" id="{EA02E2EF-FD29-12FA-0DEC-D1FBAD2400D6}"/>
              </a:ext>
            </a:extLst>
          </p:cNvPr>
          <p:cNvPicPr>
            <a:picLocks noChangeAspect="1"/>
          </p:cNvPicPr>
          <p:nvPr/>
        </p:nvPicPr>
        <p:blipFill>
          <a:blip r:embed="rId2"/>
          <a:stretch>
            <a:fillRect/>
          </a:stretch>
        </p:blipFill>
        <p:spPr>
          <a:xfrm>
            <a:off x="11515315" y="13563467"/>
            <a:ext cx="2213922" cy="2405225"/>
          </a:xfrm>
          <a:prstGeom prst="rect">
            <a:avLst/>
          </a:prstGeom>
          <a:ln w="12700">
            <a:miter lim="400000"/>
          </a:ln>
        </p:spPr>
      </p:pic>
      <p:cxnSp>
        <p:nvCxnSpPr>
          <p:cNvPr id="18" name="Connector: Elbow 17">
            <a:extLst>
              <a:ext uri="{FF2B5EF4-FFF2-40B4-BE49-F238E27FC236}">
                <a16:creationId xmlns:a16="http://schemas.microsoft.com/office/drawing/2014/main" id="{6D1739F1-55CB-767C-C1E5-A36192AE5E4A}"/>
              </a:ext>
            </a:extLst>
          </p:cNvPr>
          <p:cNvCxnSpPr>
            <a:cxnSpLocks/>
          </p:cNvCxnSpPr>
          <p:nvPr/>
        </p:nvCxnSpPr>
        <p:spPr>
          <a:xfrm rot="16200000" flipH="1">
            <a:off x="-5318491" y="8704412"/>
            <a:ext cx="12454154" cy="1817169"/>
          </a:xfrm>
          <a:prstGeom prst="bentConnector3">
            <a:avLst>
              <a:gd name="adj1" fmla="val -67"/>
            </a:avLst>
          </a:prstGeom>
          <a:noFill/>
          <a:ln w="19050" cap="flat">
            <a:gradFill flip="none" rotWithShape="1">
              <a:gsLst>
                <a:gs pos="0">
                  <a:schemeClr val="accent5"/>
                </a:gs>
                <a:gs pos="100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19" name="Rectangle 18">
            <a:extLst>
              <a:ext uri="{FF2B5EF4-FFF2-40B4-BE49-F238E27FC236}">
                <a16:creationId xmlns:a16="http://schemas.microsoft.com/office/drawing/2014/main" id="{5C0283D5-715B-32E1-E4DE-A938F39E7F58}"/>
              </a:ext>
            </a:extLst>
          </p:cNvPr>
          <p:cNvSpPr/>
          <p:nvPr/>
        </p:nvSpPr>
        <p:spPr>
          <a:xfrm>
            <a:off x="1228987" y="3893790"/>
            <a:ext cx="399609" cy="436196"/>
          </a:xfrm>
          <a:prstGeom prst="rect">
            <a:avLst/>
          </a:prstGeom>
          <a:solidFill>
            <a:srgbClr val="FFFFFF"/>
          </a:solidFill>
          <a:ln w="15875" cap="flat">
            <a:gradFill flip="none" rotWithShape="1">
              <a:gsLst>
                <a:gs pos="0">
                  <a:schemeClr val="accent1"/>
                </a:gs>
                <a:gs pos="100000">
                  <a:schemeClr val="accent2"/>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pic>
        <p:nvPicPr>
          <p:cNvPr id="20" name="Picture 19" descr="A picture containing diagram&#10;&#10;Description automatically generated">
            <a:extLst>
              <a:ext uri="{FF2B5EF4-FFF2-40B4-BE49-F238E27FC236}">
                <a16:creationId xmlns:a16="http://schemas.microsoft.com/office/drawing/2014/main" id="{2CF44AEC-521A-E4CF-67C8-BE98B71C0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1044" y="0"/>
            <a:ext cx="4449169" cy="10875637"/>
          </a:xfrm>
          <a:prstGeom prst="rect">
            <a:avLst/>
          </a:prstGeom>
        </p:spPr>
      </p:pic>
    </p:spTree>
    <p:extLst>
      <p:ext uri="{BB962C8B-B14F-4D97-AF65-F5344CB8AC3E}">
        <p14:creationId xmlns:p14="http://schemas.microsoft.com/office/powerpoint/2010/main" val="7807361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Quadra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40DCFB0-BA0B-43EF-9EC9-8F987B1A7CAA}"/>
              </a:ext>
            </a:extLst>
          </p:cNvPr>
          <p:cNvSpPr/>
          <p:nvPr/>
        </p:nvSpPr>
        <p:spPr>
          <a:xfrm>
            <a:off x="3125029" y="2844804"/>
            <a:ext cx="11308111" cy="13001962"/>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nvGrpSpPr>
          <p:cNvPr id="32" name="Group 31">
            <a:extLst>
              <a:ext uri="{FF2B5EF4-FFF2-40B4-BE49-F238E27FC236}">
                <a16:creationId xmlns:a16="http://schemas.microsoft.com/office/drawing/2014/main" id="{77249816-8ADF-4BA8-B4B6-2BF239937837}"/>
              </a:ext>
            </a:extLst>
          </p:cNvPr>
          <p:cNvGrpSpPr/>
          <p:nvPr/>
        </p:nvGrpSpPr>
        <p:grpSpPr>
          <a:xfrm>
            <a:off x="6153481" y="4805837"/>
            <a:ext cx="4755067" cy="9293190"/>
            <a:chOff x="4639557" y="2883136"/>
            <a:chExt cx="3268976" cy="3267038"/>
          </a:xfrm>
        </p:grpSpPr>
        <p:sp>
          <p:nvSpPr>
            <p:cNvPr id="33" name="Google Shape;140;p23">
              <a:extLst>
                <a:ext uri="{FF2B5EF4-FFF2-40B4-BE49-F238E27FC236}">
                  <a16:creationId xmlns:a16="http://schemas.microsoft.com/office/drawing/2014/main" id="{D6CC9AE5-21F6-4BA6-8BB1-73D05B031854}"/>
                </a:ext>
              </a:extLst>
            </p:cNvPr>
            <p:cNvSpPr/>
            <p:nvPr/>
          </p:nvSpPr>
          <p:spPr>
            <a:xfrm>
              <a:off x="4639557" y="2883136"/>
              <a:ext cx="3267173" cy="3267038"/>
            </a:xfrm>
            <a:prstGeom prst="rect">
              <a:avLst/>
            </a:prstGeom>
            <a:gradFill flip="none" rotWithShape="1">
              <a:gsLst>
                <a:gs pos="68000">
                  <a:srgbClr val="2E3C7C"/>
                </a:gs>
                <a:gs pos="0">
                  <a:schemeClr val="tx1">
                    <a:lumMod val="60000"/>
                    <a:lumOff val="40000"/>
                  </a:schemeClr>
                </a:gs>
              </a:gsLst>
              <a:path path="circle">
                <a:fillToRect l="50000" t="-80000" r="50000" b="180000"/>
              </a:path>
              <a:tileRect/>
            </a:gradFill>
            <a:ln>
              <a:noFill/>
            </a:ln>
          </p:spPr>
          <p:txBody>
            <a:bodyPr spcFirstLastPara="1" wrap="square" lIns="91425" tIns="91425" rIns="91425" bIns="91425" anchor="ctr" anchorCtr="0">
              <a:noAutofit/>
            </a:bodyPr>
            <a:lstStyle/>
            <a:p>
              <a:pPr lvl="0">
                <a:buClr>
                  <a:srgbClr val="000000"/>
                </a:buClr>
                <a:buFont typeface="Arial"/>
              </a:pPr>
              <a:endParaRPr sz="1654">
                <a:latin typeface="Arial"/>
                <a:cs typeface="Arial"/>
              </a:endParaRPr>
            </a:p>
          </p:txBody>
        </p:sp>
        <p:sp>
          <p:nvSpPr>
            <p:cNvPr id="34" name="Google Shape;142;p23">
              <a:extLst>
                <a:ext uri="{FF2B5EF4-FFF2-40B4-BE49-F238E27FC236}">
                  <a16:creationId xmlns:a16="http://schemas.microsoft.com/office/drawing/2014/main" id="{794846C8-E4D1-4442-A37E-CC1EDE08BAA4}"/>
                </a:ext>
              </a:extLst>
            </p:cNvPr>
            <p:cNvSpPr/>
            <p:nvPr/>
          </p:nvSpPr>
          <p:spPr>
            <a:xfrm>
              <a:off x="4639557" y="4512612"/>
              <a:ext cx="1637321" cy="1637562"/>
            </a:xfrm>
            <a:prstGeom prst="rect">
              <a:avLst/>
            </a:prstGeom>
            <a:gradFill flip="none" rotWithShape="1">
              <a:gsLst>
                <a:gs pos="0">
                  <a:schemeClr val="accent6"/>
                </a:gs>
                <a:gs pos="87000">
                  <a:schemeClr val="accent4"/>
                </a:gs>
              </a:gsLst>
              <a:path path="circle">
                <a:fillToRect l="50000" t="-80000" r="50000" b="180000"/>
              </a:path>
              <a:tileRect/>
            </a:gradFill>
            <a:ln>
              <a:noFill/>
            </a:ln>
          </p:spPr>
          <p:txBody>
            <a:bodyPr spcFirstLastPara="1" wrap="square" lIns="91425" tIns="91425" rIns="91425" bIns="91425" anchor="ctr" anchorCtr="0">
              <a:noAutofit/>
            </a:bodyPr>
            <a:lstStyle/>
            <a:p>
              <a:pPr lvl="0">
                <a:buClr>
                  <a:srgbClr val="000000"/>
                </a:buClr>
                <a:buFont typeface="Arial"/>
              </a:pPr>
              <a:endParaRPr sz="1240">
                <a:latin typeface="Arial"/>
                <a:cs typeface="Arial"/>
              </a:endParaRPr>
            </a:p>
          </p:txBody>
        </p:sp>
        <p:sp>
          <p:nvSpPr>
            <p:cNvPr id="35" name="Google Shape;143;p23">
              <a:extLst>
                <a:ext uri="{FF2B5EF4-FFF2-40B4-BE49-F238E27FC236}">
                  <a16:creationId xmlns:a16="http://schemas.microsoft.com/office/drawing/2014/main" id="{B56A9E19-C6CC-486E-98B9-48F488C8D8BB}"/>
                </a:ext>
              </a:extLst>
            </p:cNvPr>
            <p:cNvSpPr/>
            <p:nvPr/>
          </p:nvSpPr>
          <p:spPr>
            <a:xfrm rot="5400000">
              <a:off x="6269288" y="4512733"/>
              <a:ext cx="1637321" cy="1637562"/>
            </a:xfrm>
            <a:prstGeom prst="rect">
              <a:avLst/>
            </a:prstGeom>
            <a:gradFill flip="none" rotWithShape="1">
              <a:gsLst>
                <a:gs pos="0">
                  <a:schemeClr val="accent6">
                    <a:lumMod val="75000"/>
                    <a:lumOff val="25000"/>
                  </a:schemeClr>
                </a:gs>
                <a:gs pos="100000">
                  <a:schemeClr val="accent6">
                    <a:lumMod val="100000"/>
                  </a:schemeClr>
                </a:gs>
              </a:gsLst>
              <a:path path="circle">
                <a:fillToRect l="50000" t="-80000" r="50000" b="180000"/>
              </a:path>
              <a:tileRect/>
            </a:gradFill>
            <a:ln>
              <a:noFill/>
            </a:ln>
          </p:spPr>
          <p:txBody>
            <a:bodyPr spcFirstLastPara="1" wrap="square" lIns="91425" tIns="91425" rIns="91425" bIns="91425" anchor="ctr" anchorCtr="0">
              <a:noAutofit/>
            </a:bodyPr>
            <a:lstStyle/>
            <a:p>
              <a:pPr lvl="0">
                <a:buClr>
                  <a:srgbClr val="000000"/>
                </a:buClr>
                <a:buFont typeface="Arial"/>
              </a:pPr>
              <a:endParaRPr sz="1240">
                <a:latin typeface="Arial"/>
                <a:cs typeface="Arial"/>
              </a:endParaRPr>
            </a:p>
          </p:txBody>
        </p:sp>
        <p:sp>
          <p:nvSpPr>
            <p:cNvPr id="36" name="Google Shape;144;p23">
              <a:extLst>
                <a:ext uri="{FF2B5EF4-FFF2-40B4-BE49-F238E27FC236}">
                  <a16:creationId xmlns:a16="http://schemas.microsoft.com/office/drawing/2014/main" id="{8F7A0F3A-D0EB-4BFF-8A28-CB7D8479EA45}"/>
                </a:ext>
              </a:extLst>
            </p:cNvPr>
            <p:cNvSpPr/>
            <p:nvPr/>
          </p:nvSpPr>
          <p:spPr>
            <a:xfrm>
              <a:off x="6271212" y="2883136"/>
              <a:ext cx="1637321" cy="1637562"/>
            </a:xfrm>
            <a:prstGeom prst="rect">
              <a:avLst/>
            </a:prstGeom>
            <a:gradFill flip="none" rotWithShape="1">
              <a:gsLst>
                <a:gs pos="0">
                  <a:schemeClr val="accent2">
                    <a:lumMod val="60000"/>
                    <a:lumOff val="40000"/>
                  </a:schemeClr>
                </a:gs>
                <a:gs pos="100000">
                  <a:schemeClr val="accent2">
                    <a:lumMod val="100000"/>
                  </a:schemeClr>
                </a:gs>
              </a:gsLst>
              <a:path path="circle">
                <a:fillToRect l="50000" t="-80000" r="50000" b="180000"/>
              </a:path>
              <a:tileRect/>
            </a:gradFill>
            <a:ln>
              <a:noFill/>
            </a:ln>
          </p:spPr>
          <p:txBody>
            <a:bodyPr spcFirstLastPara="1" wrap="square" lIns="91425" tIns="91425" rIns="91425" bIns="91425" anchor="ctr" anchorCtr="0">
              <a:noAutofit/>
            </a:bodyPr>
            <a:lstStyle/>
            <a:p>
              <a:pPr lvl="0">
                <a:buClr>
                  <a:srgbClr val="000000"/>
                </a:buClr>
                <a:buFont typeface="Arial"/>
              </a:pPr>
              <a:endParaRPr sz="1240">
                <a:solidFill>
                  <a:srgbClr val="252525"/>
                </a:solidFill>
                <a:latin typeface="Arial"/>
                <a:cs typeface="Arial"/>
              </a:endParaRPr>
            </a:p>
          </p:txBody>
        </p:sp>
      </p:grpSp>
      <p:sp>
        <p:nvSpPr>
          <p:cNvPr id="42" name="Text Placeholder 1">
            <a:extLst>
              <a:ext uri="{FF2B5EF4-FFF2-40B4-BE49-F238E27FC236}">
                <a16:creationId xmlns:a16="http://schemas.microsoft.com/office/drawing/2014/main" id="{4433C209-E15C-47EF-9432-928368884A11}"/>
              </a:ext>
            </a:extLst>
          </p:cNvPr>
          <p:cNvSpPr>
            <a:spLocks noGrp="1"/>
          </p:cNvSpPr>
          <p:nvPr>
            <p:ph type="body" sz="quarter" idx="13"/>
          </p:nvPr>
        </p:nvSpPr>
        <p:spPr>
          <a:xfrm>
            <a:off x="3625589" y="9692894"/>
            <a:ext cx="1800174" cy="1197833"/>
          </a:xfrm>
        </p:spPr>
        <p:txBody>
          <a:bodyPr lIns="45719" tIns="45720" rIns="45719" bIns="45720" anchor="t">
            <a:noAutofit/>
          </a:bodyPr>
          <a:lstStyle>
            <a:lvl1pPr marL="0" indent="0">
              <a:buNone/>
              <a:defRPr sz="1654"/>
            </a:lvl1pPr>
          </a:lstStyle>
          <a:p>
            <a:pPr lvl="0"/>
            <a:r>
              <a:rPr lang="en-US"/>
              <a:t>Click to edit Master text styles</a:t>
            </a:r>
          </a:p>
        </p:txBody>
      </p:sp>
      <p:sp>
        <p:nvSpPr>
          <p:cNvPr id="43" name="Text Placeholder 2">
            <a:extLst>
              <a:ext uri="{FF2B5EF4-FFF2-40B4-BE49-F238E27FC236}">
                <a16:creationId xmlns:a16="http://schemas.microsoft.com/office/drawing/2014/main" id="{2AA0D2D4-132A-4AAA-87CD-28A704753498}"/>
              </a:ext>
            </a:extLst>
          </p:cNvPr>
          <p:cNvSpPr>
            <a:spLocks noGrp="1"/>
          </p:cNvSpPr>
          <p:nvPr>
            <p:ph type="body" sz="quarter" idx="14"/>
          </p:nvPr>
        </p:nvSpPr>
        <p:spPr>
          <a:xfrm>
            <a:off x="11323485" y="9740031"/>
            <a:ext cx="2671723" cy="1197833"/>
          </a:xfrm>
        </p:spPr>
        <p:txBody>
          <a:bodyPr lIns="45719" tIns="45720" rIns="45719" bIns="45720" anchor="t">
            <a:noAutofit/>
          </a:bodyPr>
          <a:lstStyle>
            <a:lvl1pPr marL="0" indent="0">
              <a:buNone/>
              <a:defRPr sz="1654"/>
            </a:lvl1pPr>
          </a:lstStyle>
          <a:p>
            <a:pPr lvl="0"/>
            <a:r>
              <a:rPr lang="en-US"/>
              <a:t>Click to edit Master text styles</a:t>
            </a:r>
          </a:p>
        </p:txBody>
      </p:sp>
      <p:sp>
        <p:nvSpPr>
          <p:cNvPr id="51" name="Text Placeholder 13">
            <a:extLst>
              <a:ext uri="{FF2B5EF4-FFF2-40B4-BE49-F238E27FC236}">
                <a16:creationId xmlns:a16="http://schemas.microsoft.com/office/drawing/2014/main" id="{DBFAF8B9-338E-4533-8467-A73B8672C643}"/>
              </a:ext>
            </a:extLst>
          </p:cNvPr>
          <p:cNvSpPr>
            <a:spLocks noGrp="1"/>
          </p:cNvSpPr>
          <p:nvPr>
            <p:ph type="body" sz="quarter" idx="26"/>
          </p:nvPr>
        </p:nvSpPr>
        <p:spPr>
          <a:xfrm>
            <a:off x="3565849" y="5252836"/>
            <a:ext cx="2528492" cy="1197833"/>
          </a:xfrm>
        </p:spPr>
        <p:txBody>
          <a:bodyPr lIns="45719" tIns="45720" rIns="45719" bIns="45720" anchor="t">
            <a:noAutofit/>
          </a:bodyPr>
          <a:lstStyle>
            <a:lvl1pPr marL="0" indent="0">
              <a:buNone/>
              <a:defRPr sz="1654"/>
            </a:lvl1pPr>
          </a:lstStyle>
          <a:p>
            <a:pPr lvl="0"/>
            <a:r>
              <a:rPr lang="en-US"/>
              <a:t>Click to edit Master text styles</a:t>
            </a:r>
          </a:p>
        </p:txBody>
      </p:sp>
      <p:sp>
        <p:nvSpPr>
          <p:cNvPr id="53" name="Text Placeholder 14">
            <a:extLst>
              <a:ext uri="{FF2B5EF4-FFF2-40B4-BE49-F238E27FC236}">
                <a16:creationId xmlns:a16="http://schemas.microsoft.com/office/drawing/2014/main" id="{0A73A096-74F0-496F-B9F7-A04AF08D3AE7}"/>
              </a:ext>
            </a:extLst>
          </p:cNvPr>
          <p:cNvSpPr>
            <a:spLocks noGrp="1"/>
          </p:cNvSpPr>
          <p:nvPr>
            <p:ph type="body" sz="quarter" idx="27"/>
          </p:nvPr>
        </p:nvSpPr>
        <p:spPr>
          <a:xfrm>
            <a:off x="11323485" y="5252836"/>
            <a:ext cx="2671723" cy="1197833"/>
          </a:xfrm>
        </p:spPr>
        <p:txBody>
          <a:bodyPr lIns="45719" tIns="45720" rIns="45719" bIns="45720" anchor="t">
            <a:noAutofit/>
          </a:bodyPr>
          <a:lstStyle>
            <a:lvl1pPr marL="0" indent="0">
              <a:buNone/>
              <a:defRPr sz="1654"/>
            </a:lvl1pPr>
          </a:lstStyle>
          <a:p>
            <a:pPr lvl="0"/>
            <a:r>
              <a:rPr lang="en-US"/>
              <a:t>Click to edit Master text styles</a:t>
            </a:r>
          </a:p>
        </p:txBody>
      </p:sp>
      <p:sp>
        <p:nvSpPr>
          <p:cNvPr id="64" name="TextBox 63">
            <a:extLst>
              <a:ext uri="{FF2B5EF4-FFF2-40B4-BE49-F238E27FC236}">
                <a16:creationId xmlns:a16="http://schemas.microsoft.com/office/drawing/2014/main" id="{77625F26-A152-4AF7-9B86-4E46BEECD52E}"/>
              </a:ext>
            </a:extLst>
          </p:cNvPr>
          <p:cNvSpPr txBox="1"/>
          <p:nvPr/>
        </p:nvSpPr>
        <p:spPr>
          <a:xfrm>
            <a:off x="6468703" y="15173478"/>
            <a:ext cx="3240048" cy="4361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fromWordArt="0" anchor="t" anchorCtr="0" forceAA="0" compatLnSpc="1">
            <a:prstTxWarp prst="textNoShape">
              <a:avLst/>
            </a:prstTxWarp>
            <a:spAutoFit/>
          </a:bodyPr>
          <a:lstStyle/>
          <a:p>
            <a:pPr marL="0" marR="0" indent="0" defTabSz="539999" fontAlgn="auto" latinLnBrk="0" hangingPunct="0">
              <a:lnSpc>
                <a:spcPct val="100000"/>
              </a:lnSpc>
              <a:spcBef>
                <a:spcPts val="0"/>
              </a:spcBef>
              <a:spcAft>
                <a:spcPts val="0"/>
              </a:spcAft>
              <a:buClrTx/>
              <a:buSzTx/>
              <a:buFontTx/>
              <a:buNone/>
              <a:tabLst/>
            </a:pPr>
            <a:endParaRPr lang="en-US" sz="2126"/>
          </a:p>
        </p:txBody>
      </p:sp>
      <p:cxnSp>
        <p:nvCxnSpPr>
          <p:cNvPr id="66" name="Straight Connector 65">
            <a:extLst>
              <a:ext uri="{FF2B5EF4-FFF2-40B4-BE49-F238E27FC236}">
                <a16:creationId xmlns:a16="http://schemas.microsoft.com/office/drawing/2014/main" id="{E1367B6A-F2B4-441E-A63A-987FD2E9DB95}"/>
              </a:ext>
            </a:extLst>
          </p:cNvPr>
          <p:cNvCxnSpPr>
            <a:cxnSpLocks/>
          </p:cNvCxnSpPr>
          <p:nvPr/>
        </p:nvCxnSpPr>
        <p:spPr>
          <a:xfrm>
            <a:off x="-33751" y="2844804"/>
            <a:ext cx="14466890" cy="0"/>
          </a:xfrm>
          <a:prstGeom prst="line">
            <a:avLst/>
          </a:prstGeom>
          <a:noFill/>
          <a:ln w="19050" cap="flat">
            <a:gradFill flip="none" rotWithShape="1">
              <a:gsLst>
                <a:gs pos="0">
                  <a:schemeClr val="tx1"/>
                </a:gs>
                <a:gs pos="100000">
                  <a:schemeClr val="accent4"/>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67" name="Straight Connector 66">
            <a:extLst>
              <a:ext uri="{FF2B5EF4-FFF2-40B4-BE49-F238E27FC236}">
                <a16:creationId xmlns:a16="http://schemas.microsoft.com/office/drawing/2014/main" id="{C64A81D7-0144-4717-A569-90038E37A18A}"/>
              </a:ext>
            </a:extLst>
          </p:cNvPr>
          <p:cNvCxnSpPr>
            <a:cxnSpLocks/>
          </p:cNvCxnSpPr>
          <p:nvPr/>
        </p:nvCxnSpPr>
        <p:spPr>
          <a:xfrm flipH="1" flipV="1">
            <a:off x="3092101" y="0"/>
            <a:ext cx="0" cy="15840075"/>
          </a:xfrm>
          <a:prstGeom prst="line">
            <a:avLst/>
          </a:prstGeom>
          <a:noFill/>
          <a:ln w="19050" cap="flat">
            <a:gradFill>
              <a:gsLst>
                <a:gs pos="100000">
                  <a:schemeClr val="tx1"/>
                </a:gs>
                <a:gs pos="0">
                  <a:schemeClr val="accent4"/>
                </a:gs>
              </a:gsLst>
              <a:lin ang="5400000" scaled="1"/>
            </a:gradFill>
            <a:prstDash val="solid"/>
            <a:miter lim="800000"/>
          </a:ln>
          <a:effectLst/>
          <a:sp3d/>
        </p:spPr>
        <p:style>
          <a:lnRef idx="0">
            <a:scrgbClr r="0" g="0" b="0"/>
          </a:lnRef>
          <a:fillRef idx="0">
            <a:scrgbClr r="0" g="0" b="0"/>
          </a:fillRef>
          <a:effectRef idx="0">
            <a:scrgbClr r="0" g="0" b="0"/>
          </a:effectRef>
          <a:fontRef idx="none"/>
        </p:style>
      </p:cxnSp>
      <p:pic>
        <p:nvPicPr>
          <p:cNvPr id="70" name="Picture 69">
            <a:extLst>
              <a:ext uri="{FF2B5EF4-FFF2-40B4-BE49-F238E27FC236}">
                <a16:creationId xmlns:a16="http://schemas.microsoft.com/office/drawing/2014/main" id="{7B2F47B8-C96D-4F57-910F-07B46758EE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39" y="13376063"/>
            <a:ext cx="2152403" cy="2339208"/>
          </a:xfrm>
          <a:prstGeom prst="rect">
            <a:avLst/>
          </a:prstGeom>
        </p:spPr>
      </p:pic>
      <p:sp>
        <p:nvSpPr>
          <p:cNvPr id="4" name="Text Placeholder 3">
            <a:extLst>
              <a:ext uri="{FF2B5EF4-FFF2-40B4-BE49-F238E27FC236}">
                <a16:creationId xmlns:a16="http://schemas.microsoft.com/office/drawing/2014/main" id="{897EBACB-9D45-4F49-B67E-B8A9A761CA0C}"/>
              </a:ext>
            </a:extLst>
          </p:cNvPr>
          <p:cNvSpPr>
            <a:spLocks noGrp="1"/>
          </p:cNvSpPr>
          <p:nvPr>
            <p:ph type="body" sz="quarter" idx="30"/>
          </p:nvPr>
        </p:nvSpPr>
        <p:spPr>
          <a:xfrm>
            <a:off x="405006" y="5833697"/>
            <a:ext cx="2221908" cy="7542368"/>
          </a:xfrm>
        </p:spPr>
        <p:txBody>
          <a:bodyPr>
            <a:no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5">
            <a:extLst>
              <a:ext uri="{FF2B5EF4-FFF2-40B4-BE49-F238E27FC236}">
                <a16:creationId xmlns:a16="http://schemas.microsoft.com/office/drawing/2014/main" id="{807CEE2F-0A5D-45DA-8087-03514AB36EEE}"/>
              </a:ext>
            </a:extLst>
          </p:cNvPr>
          <p:cNvSpPr>
            <a:spLocks noGrp="1"/>
          </p:cNvSpPr>
          <p:nvPr>
            <p:ph type="title" hasCustomPrompt="1"/>
          </p:nvPr>
        </p:nvSpPr>
        <p:spPr>
          <a:xfrm>
            <a:off x="3330049" y="843340"/>
            <a:ext cx="10080149" cy="1998949"/>
          </a:xfrm>
        </p:spPr>
        <p:txBody>
          <a:bodyPr>
            <a:normAutofit/>
          </a:bodyPr>
          <a:lstStyle>
            <a:lvl1pPr>
              <a:defRPr sz="2835">
                <a:latin typeface="+mj-lt"/>
              </a:defRPr>
            </a:lvl1pPr>
          </a:lstStyle>
          <a:p>
            <a:r>
              <a:rPr lang="en-US"/>
              <a:t>CLICK TO EDIT MASTER TITLE STYLE</a:t>
            </a:r>
            <a:endParaRPr lang="en-GB"/>
          </a:p>
        </p:txBody>
      </p:sp>
      <p:sp>
        <p:nvSpPr>
          <p:cNvPr id="22" name="Text Placeholder 3">
            <a:extLst>
              <a:ext uri="{FF2B5EF4-FFF2-40B4-BE49-F238E27FC236}">
                <a16:creationId xmlns:a16="http://schemas.microsoft.com/office/drawing/2014/main" id="{28E681C6-86C5-41E7-81AA-0B86006B6EFF}"/>
              </a:ext>
            </a:extLst>
          </p:cNvPr>
          <p:cNvSpPr>
            <a:spLocks noGrp="1"/>
          </p:cNvSpPr>
          <p:nvPr>
            <p:ph type="body" sz="quarter" idx="31"/>
          </p:nvPr>
        </p:nvSpPr>
        <p:spPr>
          <a:xfrm rot="16200000">
            <a:off x="4362651" y="6795567"/>
            <a:ext cx="4345022" cy="586186"/>
          </a:xfrm>
        </p:spPr>
        <p:txBody>
          <a:bodyPr>
            <a:noAutofit/>
          </a:bodyPr>
          <a:lstStyle>
            <a:lvl1pPr marL="0" indent="0">
              <a:buNone/>
              <a:defRPr sz="1654">
                <a:solidFill>
                  <a:schemeClr val="bg2"/>
                </a:solidFill>
              </a:defRPr>
            </a:lvl1pPr>
            <a:lvl2pPr marL="539999" indent="0">
              <a:buNone/>
              <a:defRPr sz="1654">
                <a:solidFill>
                  <a:schemeClr val="bg2"/>
                </a:solidFill>
              </a:defRPr>
            </a:lvl2pPr>
            <a:lvl3pPr marL="1079998" indent="0">
              <a:buNone/>
              <a:defRPr sz="1654">
                <a:solidFill>
                  <a:schemeClr val="bg2"/>
                </a:solidFill>
              </a:defRPr>
            </a:lvl3pPr>
            <a:lvl4pPr marL="1619997" indent="0">
              <a:buNone/>
              <a:defRPr sz="1654">
                <a:solidFill>
                  <a:schemeClr val="bg2"/>
                </a:solidFill>
              </a:defRPr>
            </a:lvl4pPr>
            <a:lvl5pPr>
              <a:defRPr sz="1654"/>
            </a:lvl5pPr>
          </a:lstStyle>
          <a:p>
            <a:pPr lvl="0"/>
            <a:r>
              <a:rPr lang="en-US"/>
              <a:t>Click to edit Master text styles</a:t>
            </a:r>
          </a:p>
          <a:p>
            <a:pPr lvl="1"/>
            <a:r>
              <a:rPr lang="en-US"/>
              <a:t>Second level</a:t>
            </a:r>
          </a:p>
        </p:txBody>
      </p:sp>
      <p:sp>
        <p:nvSpPr>
          <p:cNvPr id="23" name="Text Placeholder 3">
            <a:extLst>
              <a:ext uri="{FF2B5EF4-FFF2-40B4-BE49-F238E27FC236}">
                <a16:creationId xmlns:a16="http://schemas.microsoft.com/office/drawing/2014/main" id="{C5A09896-466A-48CD-90C1-1876F3224C79}"/>
              </a:ext>
            </a:extLst>
          </p:cNvPr>
          <p:cNvSpPr>
            <a:spLocks noGrp="1"/>
          </p:cNvSpPr>
          <p:nvPr>
            <p:ph type="body" sz="quarter" idx="32"/>
          </p:nvPr>
        </p:nvSpPr>
        <p:spPr>
          <a:xfrm rot="16200000">
            <a:off x="8404612" y="11542085"/>
            <a:ext cx="4345022" cy="586186"/>
          </a:xfrm>
        </p:spPr>
        <p:txBody>
          <a:bodyPr>
            <a:noAutofit/>
          </a:bodyPr>
          <a:lstStyle>
            <a:lvl1pPr marL="0" indent="0">
              <a:buNone/>
              <a:defRPr sz="1654">
                <a:solidFill>
                  <a:schemeClr val="bg2"/>
                </a:solidFill>
              </a:defRPr>
            </a:lvl1pPr>
            <a:lvl2pPr marL="539999" indent="0">
              <a:buNone/>
              <a:defRPr sz="1654">
                <a:solidFill>
                  <a:schemeClr val="bg2"/>
                </a:solidFill>
              </a:defRPr>
            </a:lvl2pPr>
            <a:lvl3pPr marL="1079998" indent="0">
              <a:buNone/>
              <a:defRPr sz="1654">
                <a:solidFill>
                  <a:schemeClr val="bg2"/>
                </a:solidFill>
              </a:defRPr>
            </a:lvl3pPr>
            <a:lvl4pPr marL="1619997" indent="0">
              <a:buNone/>
              <a:defRPr sz="1654">
                <a:solidFill>
                  <a:schemeClr val="bg2"/>
                </a:solidFill>
              </a:defRPr>
            </a:lvl4pPr>
            <a:lvl5pPr>
              <a:defRPr sz="1654"/>
            </a:lvl5pPr>
          </a:lstStyle>
          <a:p>
            <a:pPr lvl="0"/>
            <a:r>
              <a:rPr lang="en-US"/>
              <a:t>Click to edit Master text styles</a:t>
            </a:r>
          </a:p>
          <a:p>
            <a:pPr lvl="1"/>
            <a:r>
              <a:rPr lang="en-US"/>
              <a:t>Second level</a:t>
            </a:r>
          </a:p>
        </p:txBody>
      </p:sp>
      <p:sp>
        <p:nvSpPr>
          <p:cNvPr id="24" name="Text Placeholder 3">
            <a:extLst>
              <a:ext uri="{FF2B5EF4-FFF2-40B4-BE49-F238E27FC236}">
                <a16:creationId xmlns:a16="http://schemas.microsoft.com/office/drawing/2014/main" id="{D3266B22-5C59-415F-AF2C-ED4542697A38}"/>
              </a:ext>
            </a:extLst>
          </p:cNvPr>
          <p:cNvSpPr>
            <a:spLocks noGrp="1"/>
          </p:cNvSpPr>
          <p:nvPr>
            <p:ph type="body" sz="quarter" idx="33"/>
          </p:nvPr>
        </p:nvSpPr>
        <p:spPr>
          <a:xfrm>
            <a:off x="8612456" y="4994043"/>
            <a:ext cx="2221908" cy="1146308"/>
          </a:xfrm>
        </p:spPr>
        <p:txBody>
          <a:bodyPr>
            <a:noAutofit/>
          </a:bodyPr>
          <a:lstStyle>
            <a:lvl1pPr marL="0" indent="0">
              <a:buNone/>
              <a:defRPr sz="1654">
                <a:solidFill>
                  <a:schemeClr val="bg2"/>
                </a:solidFill>
              </a:defRPr>
            </a:lvl1pPr>
            <a:lvl2pPr marL="539999" indent="0">
              <a:buNone/>
              <a:defRPr sz="1654">
                <a:solidFill>
                  <a:schemeClr val="bg2"/>
                </a:solidFill>
              </a:defRPr>
            </a:lvl2pPr>
            <a:lvl3pPr marL="1079998" indent="0">
              <a:buNone/>
              <a:defRPr sz="1654">
                <a:solidFill>
                  <a:schemeClr val="bg2"/>
                </a:solidFill>
              </a:defRPr>
            </a:lvl3pPr>
            <a:lvl4pPr marL="1619997" indent="0">
              <a:buNone/>
              <a:defRPr sz="1654">
                <a:solidFill>
                  <a:schemeClr val="bg2"/>
                </a:solidFill>
              </a:defRPr>
            </a:lvl4pPr>
            <a:lvl5pPr>
              <a:defRPr sz="1654"/>
            </a:lvl5pPr>
          </a:lstStyle>
          <a:p>
            <a:pPr lvl="0"/>
            <a:r>
              <a:rPr lang="en-US"/>
              <a:t>Click to edit Master text styles</a:t>
            </a:r>
          </a:p>
          <a:p>
            <a:pPr lvl="1"/>
            <a:r>
              <a:rPr lang="en-US"/>
              <a:t>Second level</a:t>
            </a:r>
          </a:p>
        </p:txBody>
      </p:sp>
      <p:sp>
        <p:nvSpPr>
          <p:cNvPr id="25" name="Text Placeholder 3">
            <a:extLst>
              <a:ext uri="{FF2B5EF4-FFF2-40B4-BE49-F238E27FC236}">
                <a16:creationId xmlns:a16="http://schemas.microsoft.com/office/drawing/2014/main" id="{1D736CC9-D491-436A-A6A8-49B98E831979}"/>
              </a:ext>
            </a:extLst>
          </p:cNvPr>
          <p:cNvSpPr>
            <a:spLocks noGrp="1"/>
          </p:cNvSpPr>
          <p:nvPr>
            <p:ph type="body" sz="quarter" idx="34"/>
          </p:nvPr>
        </p:nvSpPr>
        <p:spPr>
          <a:xfrm>
            <a:off x="6213601" y="12749959"/>
            <a:ext cx="2221908" cy="1146308"/>
          </a:xfrm>
        </p:spPr>
        <p:txBody>
          <a:bodyPr>
            <a:noAutofit/>
          </a:bodyPr>
          <a:lstStyle>
            <a:lvl1pPr marL="0" indent="0">
              <a:buNone/>
              <a:defRPr sz="1654">
                <a:solidFill>
                  <a:schemeClr val="bg2"/>
                </a:solidFill>
              </a:defRPr>
            </a:lvl1pPr>
            <a:lvl2pPr marL="539999" indent="0">
              <a:buNone/>
              <a:defRPr sz="1654">
                <a:solidFill>
                  <a:schemeClr val="bg2"/>
                </a:solidFill>
              </a:defRPr>
            </a:lvl2pPr>
            <a:lvl3pPr marL="1079998" indent="0">
              <a:buNone/>
              <a:defRPr sz="1654">
                <a:solidFill>
                  <a:schemeClr val="bg2"/>
                </a:solidFill>
              </a:defRPr>
            </a:lvl3pPr>
            <a:lvl4pPr marL="1619997" indent="0">
              <a:buNone/>
              <a:defRPr sz="1654">
                <a:solidFill>
                  <a:schemeClr val="bg2"/>
                </a:solidFill>
              </a:defRPr>
            </a:lvl4pPr>
            <a:lvl5pPr>
              <a:defRPr sz="1654"/>
            </a:lvl5pPr>
          </a:lstStyle>
          <a:p>
            <a:pPr lvl="0"/>
            <a:r>
              <a:rPr lang="en-US"/>
              <a:t>Click to edit Master text styles</a:t>
            </a:r>
          </a:p>
          <a:p>
            <a:pPr lvl="1"/>
            <a:r>
              <a:rPr lang="en-US"/>
              <a:t>Second level</a:t>
            </a:r>
          </a:p>
        </p:txBody>
      </p:sp>
      <p:sp>
        <p:nvSpPr>
          <p:cNvPr id="26" name="Rectangle 25">
            <a:extLst>
              <a:ext uri="{FF2B5EF4-FFF2-40B4-BE49-F238E27FC236}">
                <a16:creationId xmlns:a16="http://schemas.microsoft.com/office/drawing/2014/main" id="{099C2229-C9C0-1BFA-2667-EC4B7A7FF8EB}"/>
              </a:ext>
            </a:extLst>
          </p:cNvPr>
          <p:cNvSpPr/>
          <p:nvPr/>
        </p:nvSpPr>
        <p:spPr>
          <a:xfrm>
            <a:off x="3125029" y="2844804"/>
            <a:ext cx="11308111" cy="13001962"/>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nvGrpSpPr>
          <p:cNvPr id="27" name="Group 26">
            <a:extLst>
              <a:ext uri="{FF2B5EF4-FFF2-40B4-BE49-F238E27FC236}">
                <a16:creationId xmlns:a16="http://schemas.microsoft.com/office/drawing/2014/main" id="{BDD6BFCC-4227-2616-2DB2-BE387A342C45}"/>
              </a:ext>
            </a:extLst>
          </p:cNvPr>
          <p:cNvGrpSpPr/>
          <p:nvPr/>
        </p:nvGrpSpPr>
        <p:grpSpPr>
          <a:xfrm>
            <a:off x="6153481" y="4805837"/>
            <a:ext cx="4755067" cy="9293190"/>
            <a:chOff x="4639557" y="2883136"/>
            <a:chExt cx="3268976" cy="3267038"/>
          </a:xfrm>
        </p:grpSpPr>
        <p:sp>
          <p:nvSpPr>
            <p:cNvPr id="28" name="Google Shape;140;p23">
              <a:extLst>
                <a:ext uri="{FF2B5EF4-FFF2-40B4-BE49-F238E27FC236}">
                  <a16:creationId xmlns:a16="http://schemas.microsoft.com/office/drawing/2014/main" id="{ADD53ACA-434A-21C8-161B-8F7D3B91663B}"/>
                </a:ext>
              </a:extLst>
            </p:cNvPr>
            <p:cNvSpPr/>
            <p:nvPr/>
          </p:nvSpPr>
          <p:spPr>
            <a:xfrm>
              <a:off x="4639557" y="2883136"/>
              <a:ext cx="3267173" cy="3267038"/>
            </a:xfrm>
            <a:prstGeom prst="rect">
              <a:avLst/>
            </a:prstGeom>
            <a:gradFill flip="none" rotWithShape="1">
              <a:gsLst>
                <a:gs pos="68000">
                  <a:srgbClr val="2E3C7C"/>
                </a:gs>
                <a:gs pos="0">
                  <a:schemeClr val="tx1">
                    <a:lumMod val="60000"/>
                    <a:lumOff val="40000"/>
                  </a:schemeClr>
                </a:gs>
              </a:gsLst>
              <a:path path="circle">
                <a:fillToRect l="50000" t="-80000" r="50000" b="180000"/>
              </a:path>
              <a:tileRect/>
            </a:gradFill>
            <a:ln>
              <a:noFill/>
            </a:ln>
          </p:spPr>
          <p:txBody>
            <a:bodyPr spcFirstLastPara="1" wrap="square" lIns="91425" tIns="91425" rIns="91425" bIns="91425" anchor="ctr" anchorCtr="0">
              <a:noAutofit/>
            </a:bodyPr>
            <a:lstStyle/>
            <a:p>
              <a:pPr lvl="0">
                <a:buClr>
                  <a:srgbClr val="000000"/>
                </a:buClr>
                <a:buFont typeface="Arial"/>
              </a:pPr>
              <a:endParaRPr sz="1654">
                <a:latin typeface="Arial"/>
                <a:cs typeface="Arial"/>
              </a:endParaRPr>
            </a:p>
          </p:txBody>
        </p:sp>
        <p:sp>
          <p:nvSpPr>
            <p:cNvPr id="29" name="Google Shape;142;p23">
              <a:extLst>
                <a:ext uri="{FF2B5EF4-FFF2-40B4-BE49-F238E27FC236}">
                  <a16:creationId xmlns:a16="http://schemas.microsoft.com/office/drawing/2014/main" id="{AA4E3E11-9C12-B86A-D4C6-CF32CBC370AD}"/>
                </a:ext>
              </a:extLst>
            </p:cNvPr>
            <p:cNvSpPr/>
            <p:nvPr/>
          </p:nvSpPr>
          <p:spPr>
            <a:xfrm>
              <a:off x="4639557" y="4512612"/>
              <a:ext cx="1637321" cy="1637562"/>
            </a:xfrm>
            <a:prstGeom prst="rect">
              <a:avLst/>
            </a:prstGeom>
            <a:gradFill flip="none" rotWithShape="1">
              <a:gsLst>
                <a:gs pos="0">
                  <a:schemeClr val="accent6"/>
                </a:gs>
                <a:gs pos="87000">
                  <a:schemeClr val="accent4"/>
                </a:gs>
              </a:gsLst>
              <a:path path="circle">
                <a:fillToRect l="50000" t="-80000" r="50000" b="180000"/>
              </a:path>
              <a:tileRect/>
            </a:gradFill>
            <a:ln>
              <a:noFill/>
            </a:ln>
          </p:spPr>
          <p:txBody>
            <a:bodyPr spcFirstLastPara="1" wrap="square" lIns="91425" tIns="91425" rIns="91425" bIns="91425" anchor="ctr" anchorCtr="0">
              <a:noAutofit/>
            </a:bodyPr>
            <a:lstStyle/>
            <a:p>
              <a:pPr lvl="0">
                <a:buClr>
                  <a:srgbClr val="000000"/>
                </a:buClr>
                <a:buFont typeface="Arial"/>
              </a:pPr>
              <a:endParaRPr sz="1240">
                <a:latin typeface="Arial"/>
                <a:cs typeface="Arial"/>
              </a:endParaRPr>
            </a:p>
          </p:txBody>
        </p:sp>
        <p:sp>
          <p:nvSpPr>
            <p:cNvPr id="30" name="Google Shape;143;p23">
              <a:extLst>
                <a:ext uri="{FF2B5EF4-FFF2-40B4-BE49-F238E27FC236}">
                  <a16:creationId xmlns:a16="http://schemas.microsoft.com/office/drawing/2014/main" id="{6EC23172-70A0-0BCB-096C-BDD20D0220CD}"/>
                </a:ext>
              </a:extLst>
            </p:cNvPr>
            <p:cNvSpPr/>
            <p:nvPr/>
          </p:nvSpPr>
          <p:spPr>
            <a:xfrm rot="5400000">
              <a:off x="6269288" y="4512733"/>
              <a:ext cx="1637321" cy="1637562"/>
            </a:xfrm>
            <a:prstGeom prst="rect">
              <a:avLst/>
            </a:prstGeom>
            <a:gradFill flip="none" rotWithShape="1">
              <a:gsLst>
                <a:gs pos="0">
                  <a:schemeClr val="accent6">
                    <a:lumMod val="75000"/>
                    <a:lumOff val="25000"/>
                  </a:schemeClr>
                </a:gs>
                <a:gs pos="100000">
                  <a:schemeClr val="accent6">
                    <a:lumMod val="100000"/>
                  </a:schemeClr>
                </a:gs>
              </a:gsLst>
              <a:path path="circle">
                <a:fillToRect l="50000" t="-80000" r="50000" b="180000"/>
              </a:path>
              <a:tileRect/>
            </a:gradFill>
            <a:ln>
              <a:noFill/>
            </a:ln>
          </p:spPr>
          <p:txBody>
            <a:bodyPr spcFirstLastPara="1" wrap="square" lIns="91425" tIns="91425" rIns="91425" bIns="91425" anchor="ctr" anchorCtr="0">
              <a:noAutofit/>
            </a:bodyPr>
            <a:lstStyle/>
            <a:p>
              <a:pPr lvl="0">
                <a:buClr>
                  <a:srgbClr val="000000"/>
                </a:buClr>
                <a:buFont typeface="Arial"/>
              </a:pPr>
              <a:endParaRPr sz="1240">
                <a:latin typeface="Arial"/>
                <a:cs typeface="Arial"/>
              </a:endParaRPr>
            </a:p>
          </p:txBody>
        </p:sp>
        <p:sp>
          <p:nvSpPr>
            <p:cNvPr id="37" name="Google Shape;144;p23">
              <a:extLst>
                <a:ext uri="{FF2B5EF4-FFF2-40B4-BE49-F238E27FC236}">
                  <a16:creationId xmlns:a16="http://schemas.microsoft.com/office/drawing/2014/main" id="{354DC676-4D1C-E4D1-141D-AB6FF2CB4B55}"/>
                </a:ext>
              </a:extLst>
            </p:cNvPr>
            <p:cNvSpPr/>
            <p:nvPr/>
          </p:nvSpPr>
          <p:spPr>
            <a:xfrm>
              <a:off x="6271212" y="2883136"/>
              <a:ext cx="1637321" cy="1637562"/>
            </a:xfrm>
            <a:prstGeom prst="rect">
              <a:avLst/>
            </a:prstGeom>
            <a:gradFill flip="none" rotWithShape="1">
              <a:gsLst>
                <a:gs pos="0">
                  <a:schemeClr val="accent2">
                    <a:lumMod val="60000"/>
                    <a:lumOff val="40000"/>
                  </a:schemeClr>
                </a:gs>
                <a:gs pos="100000">
                  <a:schemeClr val="accent2">
                    <a:lumMod val="100000"/>
                  </a:schemeClr>
                </a:gs>
              </a:gsLst>
              <a:path path="circle">
                <a:fillToRect l="50000" t="-80000" r="50000" b="180000"/>
              </a:path>
              <a:tileRect/>
            </a:gradFill>
            <a:ln>
              <a:noFill/>
            </a:ln>
          </p:spPr>
          <p:txBody>
            <a:bodyPr spcFirstLastPara="1" wrap="square" lIns="91425" tIns="91425" rIns="91425" bIns="91425" anchor="ctr" anchorCtr="0">
              <a:noAutofit/>
            </a:bodyPr>
            <a:lstStyle/>
            <a:p>
              <a:pPr lvl="0">
                <a:buClr>
                  <a:srgbClr val="000000"/>
                </a:buClr>
                <a:buFont typeface="Arial"/>
              </a:pPr>
              <a:endParaRPr sz="1240">
                <a:solidFill>
                  <a:srgbClr val="252525"/>
                </a:solidFill>
                <a:latin typeface="Arial"/>
                <a:cs typeface="Arial"/>
              </a:endParaRPr>
            </a:p>
          </p:txBody>
        </p:sp>
      </p:grpSp>
      <p:sp>
        <p:nvSpPr>
          <p:cNvPr id="38" name="TextBox 37">
            <a:extLst>
              <a:ext uri="{FF2B5EF4-FFF2-40B4-BE49-F238E27FC236}">
                <a16:creationId xmlns:a16="http://schemas.microsoft.com/office/drawing/2014/main" id="{3FC1D308-5267-06F0-C56A-742CB0ECB5A6}"/>
              </a:ext>
            </a:extLst>
          </p:cNvPr>
          <p:cNvSpPr txBox="1"/>
          <p:nvPr/>
        </p:nvSpPr>
        <p:spPr>
          <a:xfrm>
            <a:off x="6468703" y="15173478"/>
            <a:ext cx="3240048" cy="4361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fromWordArt="0" anchor="t" anchorCtr="0" forceAA="0" compatLnSpc="1">
            <a:prstTxWarp prst="textNoShape">
              <a:avLst/>
            </a:prstTxWarp>
            <a:spAutoFit/>
          </a:bodyPr>
          <a:lstStyle/>
          <a:p>
            <a:pPr marL="0" marR="0" indent="0" defTabSz="539999" fontAlgn="auto" latinLnBrk="0" hangingPunct="0">
              <a:lnSpc>
                <a:spcPct val="100000"/>
              </a:lnSpc>
              <a:spcBef>
                <a:spcPts val="0"/>
              </a:spcBef>
              <a:spcAft>
                <a:spcPts val="0"/>
              </a:spcAft>
              <a:buClrTx/>
              <a:buSzTx/>
              <a:buFontTx/>
              <a:buNone/>
              <a:tabLst/>
            </a:pPr>
            <a:endParaRPr lang="en-US" sz="2126"/>
          </a:p>
        </p:txBody>
      </p:sp>
      <p:cxnSp>
        <p:nvCxnSpPr>
          <p:cNvPr id="39" name="Straight Connector 38">
            <a:extLst>
              <a:ext uri="{FF2B5EF4-FFF2-40B4-BE49-F238E27FC236}">
                <a16:creationId xmlns:a16="http://schemas.microsoft.com/office/drawing/2014/main" id="{1C2F6D63-20A6-50D2-35C2-A838560011F9}"/>
              </a:ext>
            </a:extLst>
          </p:cNvPr>
          <p:cNvCxnSpPr>
            <a:cxnSpLocks/>
          </p:cNvCxnSpPr>
          <p:nvPr/>
        </p:nvCxnSpPr>
        <p:spPr>
          <a:xfrm>
            <a:off x="-33751" y="2844804"/>
            <a:ext cx="14466890" cy="0"/>
          </a:xfrm>
          <a:prstGeom prst="line">
            <a:avLst/>
          </a:prstGeom>
          <a:noFill/>
          <a:ln w="19050" cap="flat">
            <a:gradFill flip="none" rotWithShape="1">
              <a:gsLst>
                <a:gs pos="0">
                  <a:schemeClr val="tx1"/>
                </a:gs>
                <a:gs pos="100000">
                  <a:schemeClr val="accent4"/>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C117B80B-5DA8-D30A-1F6D-77C3643DF963}"/>
              </a:ext>
            </a:extLst>
          </p:cNvPr>
          <p:cNvCxnSpPr>
            <a:cxnSpLocks/>
          </p:cNvCxnSpPr>
          <p:nvPr/>
        </p:nvCxnSpPr>
        <p:spPr>
          <a:xfrm flipH="1" flipV="1">
            <a:off x="3092101" y="0"/>
            <a:ext cx="0" cy="15840075"/>
          </a:xfrm>
          <a:prstGeom prst="line">
            <a:avLst/>
          </a:prstGeom>
          <a:noFill/>
          <a:ln w="19050" cap="flat">
            <a:gradFill>
              <a:gsLst>
                <a:gs pos="100000">
                  <a:schemeClr val="tx1"/>
                </a:gs>
                <a:gs pos="0">
                  <a:schemeClr val="accent4"/>
                </a:gs>
              </a:gsLst>
              <a:lin ang="5400000" scaled="1"/>
            </a:gradFill>
            <a:prstDash val="solid"/>
            <a:miter lim="800000"/>
          </a:ln>
          <a:effectLst/>
          <a:sp3d/>
        </p:spPr>
        <p:style>
          <a:lnRef idx="0">
            <a:scrgbClr r="0" g="0" b="0"/>
          </a:lnRef>
          <a:fillRef idx="0">
            <a:scrgbClr r="0" g="0" b="0"/>
          </a:fillRef>
          <a:effectRef idx="0">
            <a:scrgbClr r="0" g="0" b="0"/>
          </a:effectRef>
          <a:fontRef idx="none"/>
        </p:style>
      </p:cxnSp>
      <p:pic>
        <p:nvPicPr>
          <p:cNvPr id="41" name="Picture 40">
            <a:extLst>
              <a:ext uri="{FF2B5EF4-FFF2-40B4-BE49-F238E27FC236}">
                <a16:creationId xmlns:a16="http://schemas.microsoft.com/office/drawing/2014/main" id="{A7E5EDF1-AA5A-DFD3-1873-F63A721BBF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39" y="13376063"/>
            <a:ext cx="2152403" cy="2339208"/>
          </a:xfrm>
          <a:prstGeom prst="rect">
            <a:avLst/>
          </a:prstGeom>
        </p:spPr>
      </p:pic>
    </p:spTree>
    <p:extLst>
      <p:ext uri="{BB962C8B-B14F-4D97-AF65-F5344CB8AC3E}">
        <p14:creationId xmlns:p14="http://schemas.microsoft.com/office/powerpoint/2010/main" val="56247894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accent3"/>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F57613FE-43CC-4609-BB1B-73FD96389E04}"/>
              </a:ext>
            </a:extLst>
          </p:cNvPr>
          <p:cNvSpPr/>
          <p:nvPr/>
        </p:nvSpPr>
        <p:spPr>
          <a:xfrm>
            <a:off x="-36733" y="1"/>
            <a:ext cx="14436946" cy="15840073"/>
          </a:xfrm>
          <a:prstGeom prst="rect">
            <a:avLst/>
          </a:prstGeom>
          <a:solidFill>
            <a:srgbClr val="FFFFFF">
              <a:lumMod val="95000"/>
            </a:srgbClr>
          </a:solidFill>
          <a:ln w="12700" cap="flat">
            <a:noFill/>
            <a:prstDash val="solid"/>
            <a:miter lim="800000"/>
          </a:ln>
          <a:effectLst/>
          <a:sp3d/>
        </p:spPr>
        <p:txBody>
          <a:bodyPr rot="0" spcFirstLastPara="1" vertOverflow="overflow" horzOverflow="overflow" vert="horz" wrap="square" lIns="54000" tIns="54000" rIns="54000" bIns="54000" numCol="1" spcCol="38100" rtlCol="0" anchor="ctr">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273478"/>
              </a:solidFill>
              <a:effectLst/>
              <a:uLnTx/>
              <a:uFillTx/>
            </a:endParaRPr>
          </a:p>
        </p:txBody>
      </p:sp>
      <p:sp>
        <p:nvSpPr>
          <p:cNvPr id="115" name="Oval 114">
            <a:extLst>
              <a:ext uri="{FF2B5EF4-FFF2-40B4-BE49-F238E27FC236}">
                <a16:creationId xmlns:a16="http://schemas.microsoft.com/office/drawing/2014/main" id="{5DD16575-5E7E-437B-A8F2-3ED587544AAE}"/>
              </a:ext>
            </a:extLst>
          </p:cNvPr>
          <p:cNvSpPr/>
          <p:nvPr/>
        </p:nvSpPr>
        <p:spPr>
          <a:xfrm>
            <a:off x="4533941" y="9165729"/>
            <a:ext cx="5201522" cy="613374"/>
          </a:xfrm>
          <a:prstGeom prst="ellipse">
            <a:avLst/>
          </a:prstGeom>
          <a:solidFill>
            <a:srgbClr val="F2F2F2"/>
          </a:solidFill>
          <a:ln w="19050" cap="flat">
            <a:solidFill>
              <a:srgbClr val="7556BA"/>
            </a:solidFill>
            <a:prstDash val="dash"/>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pic>
        <p:nvPicPr>
          <p:cNvPr id="121" name="Picture 120" descr="Shape&#10;&#10;Description automatically generated with medium confidence">
            <a:extLst>
              <a:ext uri="{FF2B5EF4-FFF2-40B4-BE49-F238E27FC236}">
                <a16:creationId xmlns:a16="http://schemas.microsoft.com/office/drawing/2014/main" id="{E817B08B-36FB-4FA6-9237-B27B8682D578}"/>
              </a:ext>
            </a:extLst>
          </p:cNvPr>
          <p:cNvPicPr>
            <a:picLocks/>
          </p:cNvPicPr>
          <p:nvPr/>
        </p:nvPicPr>
        <p:blipFill rotWithShape="1">
          <a:blip r:embed="rId2" cstate="print">
            <a:extLst>
              <a:ext uri="{28A0092B-C50C-407E-A947-70E740481C1C}">
                <a14:useLocalDpi xmlns:a14="http://schemas.microsoft.com/office/drawing/2010/main" val="0"/>
              </a:ext>
            </a:extLst>
          </a:blip>
          <a:srcRect l="25436" t="20913" r="19806" b="24333"/>
          <a:stretch/>
        </p:blipFill>
        <p:spPr>
          <a:xfrm>
            <a:off x="6124182" y="4429127"/>
            <a:ext cx="2050250" cy="4009338"/>
          </a:xfrm>
          <a:prstGeom prst="triangle">
            <a:avLst/>
          </a:prstGeom>
        </p:spPr>
      </p:pic>
      <p:pic>
        <p:nvPicPr>
          <p:cNvPr id="124" name="Picture 123">
            <a:extLst>
              <a:ext uri="{FF2B5EF4-FFF2-40B4-BE49-F238E27FC236}">
                <a16:creationId xmlns:a16="http://schemas.microsoft.com/office/drawing/2014/main" id="{B7BE587A-F9F7-4CF7-953E-B51762627F8B}"/>
              </a:ext>
            </a:extLst>
          </p:cNvPr>
          <p:cNvPicPr>
            <a:picLocks noChangeAspect="1"/>
          </p:cNvPicPr>
          <p:nvPr/>
        </p:nvPicPr>
        <p:blipFill rotWithShape="1">
          <a:blip r:embed="rId3"/>
          <a:srcRect t="4287" b="14616"/>
          <a:stretch/>
        </p:blipFill>
        <p:spPr>
          <a:xfrm>
            <a:off x="8449605" y="5180590"/>
            <a:ext cx="1904466" cy="6304204"/>
          </a:xfrm>
          <a:prstGeom prst="rect">
            <a:avLst/>
          </a:prstGeom>
        </p:spPr>
      </p:pic>
      <p:pic>
        <p:nvPicPr>
          <p:cNvPr id="125" name="Picture 124" descr="Background pattern&#10;&#10;Description automatically generated">
            <a:extLst>
              <a:ext uri="{FF2B5EF4-FFF2-40B4-BE49-F238E27FC236}">
                <a16:creationId xmlns:a16="http://schemas.microsoft.com/office/drawing/2014/main" id="{4A51428B-859E-4BF7-A507-E7F172EBB158}"/>
              </a:ext>
            </a:extLst>
          </p:cNvPr>
          <p:cNvPicPr>
            <a:picLocks/>
          </p:cNvPicPr>
          <p:nvPr/>
        </p:nvPicPr>
        <p:blipFill rotWithShape="1">
          <a:blip r:embed="rId4" cstate="print">
            <a:extLst>
              <a:ext uri="{28A0092B-C50C-407E-A947-70E740481C1C}">
                <a14:useLocalDpi xmlns:a14="http://schemas.microsoft.com/office/drawing/2010/main" val="0"/>
              </a:ext>
            </a:extLst>
          </a:blip>
          <a:srcRect l="24474" t="467" r="6921" b="30929"/>
          <a:stretch/>
        </p:blipFill>
        <p:spPr>
          <a:xfrm>
            <a:off x="7144036" y="8437035"/>
            <a:ext cx="2050250" cy="4009338"/>
          </a:xfrm>
          <a:prstGeom prst="triangle">
            <a:avLst/>
          </a:prstGeom>
        </p:spPr>
      </p:pic>
      <p:sp>
        <p:nvSpPr>
          <p:cNvPr id="127" name="Isosceles Triangle 126">
            <a:extLst>
              <a:ext uri="{FF2B5EF4-FFF2-40B4-BE49-F238E27FC236}">
                <a16:creationId xmlns:a16="http://schemas.microsoft.com/office/drawing/2014/main" id="{3D8A0839-CC9E-455F-B773-83C8D8E3103A}"/>
              </a:ext>
            </a:extLst>
          </p:cNvPr>
          <p:cNvSpPr/>
          <p:nvPr/>
        </p:nvSpPr>
        <p:spPr>
          <a:xfrm rot="17806278">
            <a:off x="8403362" y="4734590"/>
            <a:ext cx="277321" cy="866485"/>
          </a:xfrm>
          <a:prstGeom prst="triangle">
            <a:avLst/>
          </a:prstGeom>
          <a:solidFill>
            <a:srgbClr val="7556BA"/>
          </a:solidFill>
          <a:ln w="12700" cap="flat">
            <a:solidFill>
              <a:srgbClr val="7556BA"/>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sp>
        <p:nvSpPr>
          <p:cNvPr id="128" name="Isosceles Triangle 127">
            <a:extLst>
              <a:ext uri="{FF2B5EF4-FFF2-40B4-BE49-F238E27FC236}">
                <a16:creationId xmlns:a16="http://schemas.microsoft.com/office/drawing/2014/main" id="{1C9BC6CE-8E0F-45CF-902F-4349827333CE}"/>
              </a:ext>
            </a:extLst>
          </p:cNvPr>
          <p:cNvSpPr/>
          <p:nvPr/>
        </p:nvSpPr>
        <p:spPr>
          <a:xfrm rot="11727160">
            <a:off x="9432683" y="11100618"/>
            <a:ext cx="141814" cy="866485"/>
          </a:xfrm>
          <a:prstGeom prst="triangle">
            <a:avLst/>
          </a:prstGeom>
          <a:solidFill>
            <a:srgbClr val="B72779"/>
          </a:solidFill>
          <a:ln w="12700" cap="flat">
            <a:solidFill>
              <a:srgbClr val="B72779"/>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pic>
        <p:nvPicPr>
          <p:cNvPr id="129" name="Picture 128">
            <a:extLst>
              <a:ext uri="{FF2B5EF4-FFF2-40B4-BE49-F238E27FC236}">
                <a16:creationId xmlns:a16="http://schemas.microsoft.com/office/drawing/2014/main" id="{EF471462-85C5-4FF5-A48A-A3C25D367651}"/>
              </a:ext>
            </a:extLst>
          </p:cNvPr>
          <p:cNvPicPr>
            <a:picLocks noChangeAspect="1"/>
          </p:cNvPicPr>
          <p:nvPr/>
        </p:nvPicPr>
        <p:blipFill rotWithShape="1">
          <a:blip r:embed="rId5"/>
          <a:srcRect t="4846" r="19592" b="13272"/>
          <a:stretch/>
        </p:blipFill>
        <p:spPr>
          <a:xfrm>
            <a:off x="4416321" y="5021157"/>
            <a:ext cx="1307868" cy="6349738"/>
          </a:xfrm>
          <a:prstGeom prst="rect">
            <a:avLst/>
          </a:prstGeom>
        </p:spPr>
      </p:pic>
      <p:sp>
        <p:nvSpPr>
          <p:cNvPr id="130" name="Isosceles Triangle 129">
            <a:extLst>
              <a:ext uri="{FF2B5EF4-FFF2-40B4-BE49-F238E27FC236}">
                <a16:creationId xmlns:a16="http://schemas.microsoft.com/office/drawing/2014/main" id="{B8B068DA-8C53-424D-BE0A-BDB14025E138}"/>
              </a:ext>
            </a:extLst>
          </p:cNvPr>
          <p:cNvSpPr/>
          <p:nvPr/>
        </p:nvSpPr>
        <p:spPr>
          <a:xfrm rot="3447335">
            <a:off x="5602274" y="4804552"/>
            <a:ext cx="277321" cy="866485"/>
          </a:xfrm>
          <a:prstGeom prst="triangle">
            <a:avLst/>
          </a:prstGeom>
          <a:solidFill>
            <a:srgbClr val="7556BA"/>
          </a:solidFill>
          <a:ln w="12700" cap="flat">
            <a:solidFill>
              <a:srgbClr val="7556BA"/>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pic>
        <p:nvPicPr>
          <p:cNvPr id="131" name="Picture 130" descr="Background pattern&#10;&#10;Description automatically generated">
            <a:extLst>
              <a:ext uri="{FF2B5EF4-FFF2-40B4-BE49-F238E27FC236}">
                <a16:creationId xmlns:a16="http://schemas.microsoft.com/office/drawing/2014/main" id="{A94BB732-29C9-4525-9C83-A0AB7F9F7A73}"/>
              </a:ext>
            </a:extLst>
          </p:cNvPr>
          <p:cNvPicPr>
            <a:picLocks/>
          </p:cNvPicPr>
          <p:nvPr/>
        </p:nvPicPr>
        <p:blipFill rotWithShape="1">
          <a:blip r:embed="rId6" cstate="print">
            <a:extLst>
              <a:ext uri="{28A0092B-C50C-407E-A947-70E740481C1C}">
                <a14:useLocalDpi xmlns:a14="http://schemas.microsoft.com/office/drawing/2010/main" val="0"/>
              </a:ext>
            </a:extLst>
          </a:blip>
          <a:srcRect l="18246" t="15357" r="12992" b="15880"/>
          <a:stretch/>
        </p:blipFill>
        <p:spPr>
          <a:xfrm flipH="1">
            <a:off x="5106093" y="8437035"/>
            <a:ext cx="2050249" cy="4009338"/>
          </a:xfrm>
          <a:prstGeom prst="triangle">
            <a:avLst/>
          </a:prstGeom>
        </p:spPr>
      </p:pic>
      <p:pic>
        <p:nvPicPr>
          <p:cNvPr id="133" name="Picture 132">
            <a:extLst>
              <a:ext uri="{FF2B5EF4-FFF2-40B4-BE49-F238E27FC236}">
                <a16:creationId xmlns:a16="http://schemas.microsoft.com/office/drawing/2014/main" id="{AACA68AE-D3FF-4833-99D2-11328410D905}"/>
              </a:ext>
            </a:extLst>
          </p:cNvPr>
          <p:cNvPicPr>
            <a:picLocks noChangeAspect="1"/>
          </p:cNvPicPr>
          <p:nvPr/>
        </p:nvPicPr>
        <p:blipFill rotWithShape="1">
          <a:blip r:embed="rId7"/>
          <a:srcRect t="27199" b="1927"/>
          <a:stretch/>
        </p:blipFill>
        <p:spPr>
          <a:xfrm>
            <a:off x="5018548" y="13152913"/>
            <a:ext cx="4332929" cy="1576845"/>
          </a:xfrm>
          <a:prstGeom prst="rect">
            <a:avLst/>
          </a:prstGeom>
        </p:spPr>
      </p:pic>
      <p:sp>
        <p:nvSpPr>
          <p:cNvPr id="134" name="Isosceles Triangle 133">
            <a:extLst>
              <a:ext uri="{FF2B5EF4-FFF2-40B4-BE49-F238E27FC236}">
                <a16:creationId xmlns:a16="http://schemas.microsoft.com/office/drawing/2014/main" id="{03DB42D2-8FD0-4591-9A9E-EB4468C74F17}"/>
              </a:ext>
            </a:extLst>
          </p:cNvPr>
          <p:cNvSpPr/>
          <p:nvPr/>
        </p:nvSpPr>
        <p:spPr>
          <a:xfrm rot="18767831">
            <a:off x="5177423" y="12681982"/>
            <a:ext cx="277319" cy="866485"/>
          </a:xfrm>
          <a:prstGeom prst="triangle">
            <a:avLst/>
          </a:prstGeom>
          <a:solidFill>
            <a:srgbClr val="273478"/>
          </a:solidFill>
          <a:ln w="12700" cap="flat">
            <a:solidFill>
              <a:srgbClr val="273478"/>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sp>
        <p:nvSpPr>
          <p:cNvPr id="135" name="Isosceles Triangle 134">
            <a:extLst>
              <a:ext uri="{FF2B5EF4-FFF2-40B4-BE49-F238E27FC236}">
                <a16:creationId xmlns:a16="http://schemas.microsoft.com/office/drawing/2014/main" id="{3F424FD9-CA5D-439E-ADAF-9E6B5D86C686}"/>
              </a:ext>
            </a:extLst>
          </p:cNvPr>
          <p:cNvSpPr/>
          <p:nvPr/>
        </p:nvSpPr>
        <p:spPr>
          <a:xfrm rot="2752935">
            <a:off x="8798306" y="12663217"/>
            <a:ext cx="277321" cy="866485"/>
          </a:xfrm>
          <a:prstGeom prst="triangle">
            <a:avLst/>
          </a:prstGeom>
          <a:solidFill>
            <a:srgbClr val="B72779"/>
          </a:solidFill>
          <a:ln w="12700" cap="flat">
            <a:solidFill>
              <a:srgbClr val="B72779"/>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sp>
        <p:nvSpPr>
          <p:cNvPr id="142" name="Isosceles Triangle 141">
            <a:extLst>
              <a:ext uri="{FF2B5EF4-FFF2-40B4-BE49-F238E27FC236}">
                <a16:creationId xmlns:a16="http://schemas.microsoft.com/office/drawing/2014/main" id="{04BBAAB8-2BDE-447F-86C2-202AE30664BE}"/>
              </a:ext>
            </a:extLst>
          </p:cNvPr>
          <p:cNvSpPr/>
          <p:nvPr/>
        </p:nvSpPr>
        <p:spPr>
          <a:xfrm rot="8904633">
            <a:off x="4665131" y="11023383"/>
            <a:ext cx="141814" cy="866485"/>
          </a:xfrm>
          <a:prstGeom prst="triangle">
            <a:avLst/>
          </a:prstGeom>
          <a:solidFill>
            <a:srgbClr val="273478"/>
          </a:solidFill>
          <a:ln w="12700" cap="flat">
            <a:solidFill>
              <a:srgbClr val="273478"/>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cxnSp>
        <p:nvCxnSpPr>
          <p:cNvPr id="162" name="Connector: Elbow 161">
            <a:extLst>
              <a:ext uri="{FF2B5EF4-FFF2-40B4-BE49-F238E27FC236}">
                <a16:creationId xmlns:a16="http://schemas.microsoft.com/office/drawing/2014/main" id="{42265BCB-0065-4685-BF3A-C13C46EEFE71}"/>
              </a:ext>
            </a:extLst>
          </p:cNvPr>
          <p:cNvCxnSpPr>
            <a:cxnSpLocks/>
          </p:cNvCxnSpPr>
          <p:nvPr/>
        </p:nvCxnSpPr>
        <p:spPr>
          <a:xfrm rot="10800000">
            <a:off x="7156343" y="-614637"/>
            <a:ext cx="7754473" cy="3080234"/>
          </a:xfrm>
          <a:prstGeom prst="bentConnector3">
            <a:avLst>
              <a:gd name="adj1" fmla="val 99521"/>
            </a:avLst>
          </a:prstGeom>
          <a:noFill/>
          <a:ln w="19050" cap="flat">
            <a:gradFill flip="none" rotWithShape="1">
              <a:gsLst>
                <a:gs pos="100000">
                  <a:srgbClr val="273478"/>
                </a:gs>
                <a:gs pos="0">
                  <a:srgbClr val="1DCDBD"/>
                </a:gs>
              </a:gsLst>
              <a:lin ang="0" scaled="1"/>
              <a:tileRect/>
            </a:gradFill>
            <a:prstDash val="solid"/>
            <a:miter lim="800000"/>
          </a:ln>
          <a:effectLst/>
          <a:sp3d/>
        </p:spPr>
      </p:cxnSp>
      <p:sp>
        <p:nvSpPr>
          <p:cNvPr id="163" name="Text Placeholder 74">
            <a:extLst>
              <a:ext uri="{FF2B5EF4-FFF2-40B4-BE49-F238E27FC236}">
                <a16:creationId xmlns:a16="http://schemas.microsoft.com/office/drawing/2014/main" id="{7B895E5F-BAB6-4374-A7A0-C637C6811A3C}"/>
              </a:ext>
            </a:extLst>
          </p:cNvPr>
          <p:cNvSpPr>
            <a:spLocks noGrp="1"/>
          </p:cNvSpPr>
          <p:nvPr>
            <p:ph type="body" sz="quarter" idx="19" hasCustomPrompt="1"/>
          </p:nvPr>
        </p:nvSpPr>
        <p:spPr>
          <a:xfrm>
            <a:off x="6498522" y="7678454"/>
            <a:ext cx="1403170" cy="845742"/>
          </a:xfrm>
        </p:spPr>
        <p:txBody>
          <a:bodyPr>
            <a:noAutofit/>
          </a:bodyPr>
          <a:lstStyle>
            <a:lvl1pPr marL="0" indent="0" algn="ctr">
              <a:buNone/>
              <a:defRPr sz="1240">
                <a:solidFill>
                  <a:schemeClr val="tx2"/>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a:t>
            </a:r>
          </a:p>
        </p:txBody>
      </p:sp>
      <p:sp>
        <p:nvSpPr>
          <p:cNvPr id="164" name="Text Placeholder 74">
            <a:extLst>
              <a:ext uri="{FF2B5EF4-FFF2-40B4-BE49-F238E27FC236}">
                <a16:creationId xmlns:a16="http://schemas.microsoft.com/office/drawing/2014/main" id="{B8C76B9A-BBB6-4D00-B864-96A69EDCA219}"/>
              </a:ext>
            </a:extLst>
          </p:cNvPr>
          <p:cNvSpPr>
            <a:spLocks noGrp="1"/>
          </p:cNvSpPr>
          <p:nvPr>
            <p:ph type="body" sz="quarter" idx="20" hasCustomPrompt="1"/>
          </p:nvPr>
        </p:nvSpPr>
        <p:spPr>
          <a:xfrm>
            <a:off x="7496245" y="11842355"/>
            <a:ext cx="1403170" cy="646607"/>
          </a:xfrm>
        </p:spPr>
        <p:txBody>
          <a:bodyPr>
            <a:noAutofit/>
          </a:bodyPr>
          <a:lstStyle>
            <a:lvl1pPr marL="0" indent="0" algn="ctr">
              <a:buNone/>
              <a:defRPr sz="1240">
                <a:solidFill>
                  <a:schemeClr val="tx2"/>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a:t>
            </a:r>
          </a:p>
        </p:txBody>
      </p:sp>
      <p:sp>
        <p:nvSpPr>
          <p:cNvPr id="165" name="Text Placeholder 74">
            <a:extLst>
              <a:ext uri="{FF2B5EF4-FFF2-40B4-BE49-F238E27FC236}">
                <a16:creationId xmlns:a16="http://schemas.microsoft.com/office/drawing/2014/main" id="{81732B7F-46F6-4071-B2EA-442459EF20F2}"/>
              </a:ext>
            </a:extLst>
          </p:cNvPr>
          <p:cNvSpPr>
            <a:spLocks noGrp="1"/>
          </p:cNvSpPr>
          <p:nvPr>
            <p:ph type="body" sz="quarter" idx="32" hasCustomPrompt="1"/>
          </p:nvPr>
        </p:nvSpPr>
        <p:spPr>
          <a:xfrm>
            <a:off x="5414197" y="11792467"/>
            <a:ext cx="1403170" cy="747089"/>
          </a:xfrm>
        </p:spPr>
        <p:txBody>
          <a:bodyPr>
            <a:noAutofit/>
          </a:bodyPr>
          <a:lstStyle>
            <a:lvl1pPr marL="0" indent="0" algn="ctr">
              <a:buNone/>
              <a:defRPr sz="1240">
                <a:solidFill>
                  <a:schemeClr val="tx2"/>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a:t>
            </a:r>
          </a:p>
        </p:txBody>
      </p:sp>
      <p:sp>
        <p:nvSpPr>
          <p:cNvPr id="166" name="Text Placeholder 74">
            <a:extLst>
              <a:ext uri="{FF2B5EF4-FFF2-40B4-BE49-F238E27FC236}">
                <a16:creationId xmlns:a16="http://schemas.microsoft.com/office/drawing/2014/main" id="{F5D598EB-9FDC-4BB5-A2C1-9D76916D5F70}"/>
              </a:ext>
            </a:extLst>
          </p:cNvPr>
          <p:cNvSpPr>
            <a:spLocks noGrp="1"/>
          </p:cNvSpPr>
          <p:nvPr>
            <p:ph type="body" sz="quarter" idx="33" hasCustomPrompt="1"/>
          </p:nvPr>
        </p:nvSpPr>
        <p:spPr>
          <a:xfrm>
            <a:off x="6464176" y="8976837"/>
            <a:ext cx="1403170" cy="1797920"/>
          </a:xfrm>
        </p:spPr>
        <p:txBody>
          <a:bodyPr>
            <a:noAutofit/>
          </a:bodyPr>
          <a:lstStyle>
            <a:lvl1pPr marL="0" indent="0" algn="ctr">
              <a:buNone/>
              <a:defRPr sz="1299">
                <a:solidFill>
                  <a:schemeClr val="accent6"/>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617278B9-7F2B-46BB-83F6-B5B9D38590BF}"/>
              </a:ext>
            </a:extLst>
          </p:cNvPr>
          <p:cNvSpPr>
            <a:spLocks noGrp="1"/>
          </p:cNvSpPr>
          <p:nvPr>
            <p:ph type="body" sz="quarter" idx="34"/>
          </p:nvPr>
        </p:nvSpPr>
        <p:spPr>
          <a:xfrm>
            <a:off x="405006" y="12679394"/>
            <a:ext cx="3466927" cy="2926014"/>
          </a:xfrm>
        </p:spPr>
        <p:txBody>
          <a:bodyPr>
            <a:noAutofit/>
          </a:bodyPr>
          <a:lstStyle>
            <a:lvl1pPr>
              <a:defRPr sz="1417">
                <a:solidFill>
                  <a:schemeClr val="accent1"/>
                </a:solidFill>
              </a:defRPr>
            </a:lvl1pPr>
            <a:lvl2pPr>
              <a:defRPr sz="1654">
                <a:solidFill>
                  <a:schemeClr val="accent1"/>
                </a:solidFill>
              </a:defRPr>
            </a:lvl2pPr>
            <a:lvl3pPr>
              <a:defRPr sz="1654">
                <a:solidFill>
                  <a:schemeClr val="accent1"/>
                </a:solidFill>
              </a:defRPr>
            </a:lvl3pPr>
            <a:lvl4pPr>
              <a:defRPr sz="1654">
                <a:solidFill>
                  <a:schemeClr val="accent1"/>
                </a:solidFill>
              </a:defRPr>
            </a:lvl4pPr>
            <a:lvl5pPr>
              <a:defRPr sz="1654">
                <a:solidFill>
                  <a:schemeClr val="accent1"/>
                </a:solidFill>
              </a:defRPr>
            </a:lvl5pPr>
          </a:lstStyle>
          <a:p>
            <a:pPr lvl="0"/>
            <a:r>
              <a:rPr lang="en-US"/>
              <a:t>Click to edit Master text styles</a:t>
            </a:r>
          </a:p>
        </p:txBody>
      </p:sp>
      <p:sp>
        <p:nvSpPr>
          <p:cNvPr id="167" name="Text Placeholder 2">
            <a:extLst>
              <a:ext uri="{FF2B5EF4-FFF2-40B4-BE49-F238E27FC236}">
                <a16:creationId xmlns:a16="http://schemas.microsoft.com/office/drawing/2014/main" id="{30A0EFE8-2A95-44EA-89CF-F82729071255}"/>
              </a:ext>
            </a:extLst>
          </p:cNvPr>
          <p:cNvSpPr>
            <a:spLocks noGrp="1"/>
          </p:cNvSpPr>
          <p:nvPr>
            <p:ph type="body" sz="quarter" idx="35" hasCustomPrompt="1"/>
          </p:nvPr>
        </p:nvSpPr>
        <p:spPr>
          <a:xfrm>
            <a:off x="405006" y="11477564"/>
            <a:ext cx="3466927" cy="967164"/>
          </a:xfrm>
        </p:spPr>
        <p:txBody>
          <a:bodyPr>
            <a:noAutofit/>
          </a:bodyPr>
          <a:lstStyle>
            <a:lvl1pPr marL="0" indent="0">
              <a:buNone/>
              <a:defRPr sz="1654">
                <a:solidFill>
                  <a:schemeClr val="accent4"/>
                </a:solidFill>
              </a:defRPr>
            </a:lvl1pPr>
            <a:lvl2pPr>
              <a:defRPr sz="1654">
                <a:solidFill>
                  <a:schemeClr val="accent1"/>
                </a:solidFill>
              </a:defRPr>
            </a:lvl2pPr>
            <a:lvl3pPr>
              <a:defRPr sz="1654">
                <a:solidFill>
                  <a:schemeClr val="accent1"/>
                </a:solidFill>
              </a:defRPr>
            </a:lvl3pPr>
            <a:lvl4pPr>
              <a:defRPr sz="1654">
                <a:solidFill>
                  <a:schemeClr val="accent1"/>
                </a:solidFill>
              </a:defRPr>
            </a:lvl4pPr>
            <a:lvl5pPr>
              <a:defRPr sz="1654">
                <a:solidFill>
                  <a:schemeClr val="accent1"/>
                </a:solidFill>
              </a:defRPr>
            </a:lvl5pPr>
          </a:lstStyle>
          <a:p>
            <a:pPr lvl="0"/>
            <a:r>
              <a:rPr lang="en-US"/>
              <a:t>CLICK TO EDIT MASTER TEXT STYLES</a:t>
            </a:r>
          </a:p>
        </p:txBody>
      </p:sp>
      <p:sp>
        <p:nvSpPr>
          <p:cNvPr id="168" name="Text Placeholder 2">
            <a:extLst>
              <a:ext uri="{FF2B5EF4-FFF2-40B4-BE49-F238E27FC236}">
                <a16:creationId xmlns:a16="http://schemas.microsoft.com/office/drawing/2014/main" id="{37AC661A-216B-4827-9A17-5C60CFB6D331}"/>
              </a:ext>
            </a:extLst>
          </p:cNvPr>
          <p:cNvSpPr>
            <a:spLocks noGrp="1"/>
          </p:cNvSpPr>
          <p:nvPr>
            <p:ph type="body" sz="quarter" idx="36"/>
          </p:nvPr>
        </p:nvSpPr>
        <p:spPr>
          <a:xfrm>
            <a:off x="10551992" y="7408657"/>
            <a:ext cx="3466927" cy="2288748"/>
          </a:xfrm>
        </p:spPr>
        <p:txBody>
          <a:bodyPr>
            <a:noAutofit/>
          </a:bodyPr>
          <a:lstStyle>
            <a:lvl1pPr>
              <a:defRPr sz="1417">
                <a:solidFill>
                  <a:schemeClr val="accent1"/>
                </a:solidFill>
              </a:defRPr>
            </a:lvl1pPr>
            <a:lvl2pPr>
              <a:defRPr sz="1654">
                <a:solidFill>
                  <a:schemeClr val="accent1"/>
                </a:solidFill>
              </a:defRPr>
            </a:lvl2pPr>
            <a:lvl3pPr>
              <a:defRPr sz="1654">
                <a:solidFill>
                  <a:schemeClr val="accent1"/>
                </a:solidFill>
              </a:defRPr>
            </a:lvl3pPr>
            <a:lvl4pPr>
              <a:defRPr sz="1654">
                <a:solidFill>
                  <a:schemeClr val="accent1"/>
                </a:solidFill>
              </a:defRPr>
            </a:lvl4pPr>
            <a:lvl5pPr>
              <a:defRPr sz="1654">
                <a:solidFill>
                  <a:schemeClr val="accent1"/>
                </a:solidFill>
              </a:defRPr>
            </a:lvl5pPr>
          </a:lstStyle>
          <a:p>
            <a:pPr lvl="0"/>
            <a:r>
              <a:rPr lang="en-US"/>
              <a:t>Click to edit Master text styles</a:t>
            </a:r>
          </a:p>
        </p:txBody>
      </p:sp>
      <p:sp>
        <p:nvSpPr>
          <p:cNvPr id="169" name="Text Placeholder 2">
            <a:extLst>
              <a:ext uri="{FF2B5EF4-FFF2-40B4-BE49-F238E27FC236}">
                <a16:creationId xmlns:a16="http://schemas.microsoft.com/office/drawing/2014/main" id="{58724F04-A69C-4438-8E91-8FF3EBC0DC53}"/>
              </a:ext>
            </a:extLst>
          </p:cNvPr>
          <p:cNvSpPr>
            <a:spLocks noGrp="1"/>
          </p:cNvSpPr>
          <p:nvPr>
            <p:ph type="body" sz="quarter" idx="37" hasCustomPrompt="1"/>
          </p:nvPr>
        </p:nvSpPr>
        <p:spPr>
          <a:xfrm>
            <a:off x="10551992" y="6206826"/>
            <a:ext cx="3466927" cy="967164"/>
          </a:xfrm>
        </p:spPr>
        <p:txBody>
          <a:bodyPr>
            <a:noAutofit/>
          </a:bodyPr>
          <a:lstStyle>
            <a:lvl1pPr marL="0" indent="0">
              <a:buNone/>
              <a:defRPr sz="1654">
                <a:solidFill>
                  <a:schemeClr val="accent2"/>
                </a:solidFill>
              </a:defRPr>
            </a:lvl1pPr>
            <a:lvl2pPr>
              <a:defRPr sz="1654">
                <a:solidFill>
                  <a:schemeClr val="accent1"/>
                </a:solidFill>
              </a:defRPr>
            </a:lvl2pPr>
            <a:lvl3pPr>
              <a:defRPr sz="1654">
                <a:solidFill>
                  <a:schemeClr val="accent1"/>
                </a:solidFill>
              </a:defRPr>
            </a:lvl3pPr>
            <a:lvl4pPr>
              <a:defRPr sz="1654">
                <a:solidFill>
                  <a:schemeClr val="accent1"/>
                </a:solidFill>
              </a:defRPr>
            </a:lvl4pPr>
            <a:lvl5pPr>
              <a:defRPr sz="1654">
                <a:solidFill>
                  <a:schemeClr val="accent1"/>
                </a:solidFill>
              </a:defRPr>
            </a:lvl5pPr>
          </a:lstStyle>
          <a:p>
            <a:pPr lvl="0"/>
            <a:r>
              <a:rPr lang="en-US"/>
              <a:t>CLICK TO EDIT MASTER TEXT STYLES</a:t>
            </a:r>
          </a:p>
        </p:txBody>
      </p:sp>
      <p:sp>
        <p:nvSpPr>
          <p:cNvPr id="171" name="Text Placeholder 2">
            <a:extLst>
              <a:ext uri="{FF2B5EF4-FFF2-40B4-BE49-F238E27FC236}">
                <a16:creationId xmlns:a16="http://schemas.microsoft.com/office/drawing/2014/main" id="{C24F68C4-F9B5-46D5-B1F0-3A38ADF51B9B}"/>
              </a:ext>
            </a:extLst>
          </p:cNvPr>
          <p:cNvSpPr>
            <a:spLocks noGrp="1"/>
          </p:cNvSpPr>
          <p:nvPr>
            <p:ph type="body" sz="quarter" idx="38"/>
          </p:nvPr>
        </p:nvSpPr>
        <p:spPr>
          <a:xfrm>
            <a:off x="472714" y="3667426"/>
            <a:ext cx="3466927" cy="2288748"/>
          </a:xfrm>
        </p:spPr>
        <p:txBody>
          <a:bodyPr>
            <a:noAutofit/>
          </a:bodyPr>
          <a:lstStyle>
            <a:lvl1pPr>
              <a:defRPr sz="1417">
                <a:solidFill>
                  <a:schemeClr val="accent1"/>
                </a:solidFill>
              </a:defRPr>
            </a:lvl1pPr>
            <a:lvl2pPr>
              <a:defRPr sz="1654">
                <a:solidFill>
                  <a:schemeClr val="accent1"/>
                </a:solidFill>
              </a:defRPr>
            </a:lvl2pPr>
            <a:lvl3pPr>
              <a:defRPr sz="1654">
                <a:solidFill>
                  <a:schemeClr val="accent1"/>
                </a:solidFill>
              </a:defRPr>
            </a:lvl3pPr>
            <a:lvl4pPr>
              <a:defRPr sz="1654">
                <a:solidFill>
                  <a:schemeClr val="accent1"/>
                </a:solidFill>
              </a:defRPr>
            </a:lvl4pPr>
            <a:lvl5pPr>
              <a:defRPr sz="1654">
                <a:solidFill>
                  <a:schemeClr val="accent1"/>
                </a:solidFill>
              </a:defRPr>
            </a:lvl5pPr>
          </a:lstStyle>
          <a:p>
            <a:pPr lvl="0"/>
            <a:r>
              <a:rPr lang="en-US"/>
              <a:t>Click to edit Master text styles</a:t>
            </a:r>
          </a:p>
        </p:txBody>
      </p:sp>
      <p:sp>
        <p:nvSpPr>
          <p:cNvPr id="172" name="Text Placeholder 2">
            <a:extLst>
              <a:ext uri="{FF2B5EF4-FFF2-40B4-BE49-F238E27FC236}">
                <a16:creationId xmlns:a16="http://schemas.microsoft.com/office/drawing/2014/main" id="{EB9B8BD9-A8CC-484D-AD08-8A01596F120F}"/>
              </a:ext>
            </a:extLst>
          </p:cNvPr>
          <p:cNvSpPr>
            <a:spLocks noGrp="1"/>
          </p:cNvSpPr>
          <p:nvPr>
            <p:ph type="body" sz="quarter" idx="39" hasCustomPrompt="1"/>
          </p:nvPr>
        </p:nvSpPr>
        <p:spPr>
          <a:xfrm>
            <a:off x="472714" y="2465596"/>
            <a:ext cx="3466927" cy="967164"/>
          </a:xfrm>
        </p:spPr>
        <p:txBody>
          <a:bodyPr>
            <a:noAutofit/>
          </a:bodyPr>
          <a:lstStyle>
            <a:lvl1pPr marL="0" indent="0">
              <a:buNone/>
              <a:defRPr sz="1654">
                <a:solidFill>
                  <a:schemeClr val="accent6"/>
                </a:solidFill>
              </a:defRPr>
            </a:lvl1pPr>
            <a:lvl2pPr>
              <a:defRPr sz="1654">
                <a:solidFill>
                  <a:schemeClr val="accent1"/>
                </a:solidFill>
              </a:defRPr>
            </a:lvl2pPr>
            <a:lvl3pPr>
              <a:defRPr sz="1654">
                <a:solidFill>
                  <a:schemeClr val="accent1"/>
                </a:solidFill>
              </a:defRPr>
            </a:lvl3pPr>
            <a:lvl4pPr>
              <a:defRPr sz="1654">
                <a:solidFill>
                  <a:schemeClr val="accent1"/>
                </a:solidFill>
              </a:defRPr>
            </a:lvl4pPr>
            <a:lvl5pPr>
              <a:defRPr sz="1654">
                <a:solidFill>
                  <a:schemeClr val="accent1"/>
                </a:solidFill>
              </a:defRPr>
            </a:lvl5pPr>
          </a:lstStyle>
          <a:p>
            <a:pPr lvl="0"/>
            <a:r>
              <a:rPr lang="en-US"/>
              <a:t>CLICK TO EDIT MASTER TEXT STYLES</a:t>
            </a:r>
          </a:p>
        </p:txBody>
      </p:sp>
      <p:sp>
        <p:nvSpPr>
          <p:cNvPr id="173" name="Title 172">
            <a:extLst>
              <a:ext uri="{FF2B5EF4-FFF2-40B4-BE49-F238E27FC236}">
                <a16:creationId xmlns:a16="http://schemas.microsoft.com/office/drawing/2014/main" id="{DF2C08F9-CB96-4A3A-A4BA-A55293BEFC5C}"/>
              </a:ext>
            </a:extLst>
          </p:cNvPr>
          <p:cNvSpPr>
            <a:spLocks noGrp="1"/>
          </p:cNvSpPr>
          <p:nvPr>
            <p:ph type="title" hasCustomPrompt="1"/>
          </p:nvPr>
        </p:nvSpPr>
        <p:spPr>
          <a:xfrm>
            <a:off x="7493078" y="-296572"/>
            <a:ext cx="12420184" cy="3061682"/>
          </a:xfrm>
        </p:spPr>
        <p:txBody>
          <a:bodyPr>
            <a:normAutofit/>
          </a:bodyPr>
          <a:lstStyle>
            <a:lvl1pPr>
              <a:defRPr sz="2835">
                <a:solidFill>
                  <a:schemeClr val="accent1"/>
                </a:solidFill>
                <a:latin typeface="+mj-lt"/>
              </a:defRPr>
            </a:lvl1pPr>
          </a:lstStyle>
          <a:p>
            <a:r>
              <a:rPr lang="en-US"/>
              <a:t>CLICK TO EDIT MASTER TITLE STYLE</a:t>
            </a:r>
            <a:endParaRPr lang="en-GB"/>
          </a:p>
        </p:txBody>
      </p:sp>
      <p:sp>
        <p:nvSpPr>
          <p:cNvPr id="28" name="Rectangle 27">
            <a:extLst>
              <a:ext uri="{FF2B5EF4-FFF2-40B4-BE49-F238E27FC236}">
                <a16:creationId xmlns:a16="http://schemas.microsoft.com/office/drawing/2014/main" id="{DAA53E2C-A482-1E45-B8B5-3F5B2E8E1338}"/>
              </a:ext>
            </a:extLst>
          </p:cNvPr>
          <p:cNvSpPr/>
          <p:nvPr/>
        </p:nvSpPr>
        <p:spPr>
          <a:xfrm>
            <a:off x="-36733" y="1"/>
            <a:ext cx="14436946" cy="15840073"/>
          </a:xfrm>
          <a:prstGeom prst="rect">
            <a:avLst/>
          </a:prstGeom>
          <a:solidFill>
            <a:srgbClr val="FFFFFF">
              <a:lumMod val="95000"/>
            </a:srgbClr>
          </a:solidFill>
          <a:ln w="12700" cap="flat">
            <a:noFill/>
            <a:prstDash val="solid"/>
            <a:miter lim="800000"/>
          </a:ln>
          <a:effectLst/>
          <a:sp3d/>
        </p:spPr>
        <p:txBody>
          <a:bodyPr rot="0" spcFirstLastPara="1" vertOverflow="overflow" horzOverflow="overflow" vert="horz" wrap="square" lIns="54000" tIns="54000" rIns="54000" bIns="54000" numCol="1" spcCol="38100" rtlCol="0" anchor="ctr">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rgbClr val="273478"/>
              </a:solidFill>
              <a:effectLst/>
              <a:uLnTx/>
              <a:uFillTx/>
            </a:endParaRPr>
          </a:p>
        </p:txBody>
      </p:sp>
      <p:sp>
        <p:nvSpPr>
          <p:cNvPr id="29" name="Oval 28">
            <a:extLst>
              <a:ext uri="{FF2B5EF4-FFF2-40B4-BE49-F238E27FC236}">
                <a16:creationId xmlns:a16="http://schemas.microsoft.com/office/drawing/2014/main" id="{E599ADFB-F887-FF6C-71A2-B630E53D7101}"/>
              </a:ext>
            </a:extLst>
          </p:cNvPr>
          <p:cNvSpPr/>
          <p:nvPr/>
        </p:nvSpPr>
        <p:spPr>
          <a:xfrm>
            <a:off x="4533941" y="9165729"/>
            <a:ext cx="5201522" cy="613374"/>
          </a:xfrm>
          <a:prstGeom prst="ellipse">
            <a:avLst/>
          </a:prstGeom>
          <a:solidFill>
            <a:srgbClr val="F2F2F2"/>
          </a:solidFill>
          <a:ln w="19050" cap="flat">
            <a:solidFill>
              <a:srgbClr val="7556BA"/>
            </a:solidFill>
            <a:prstDash val="dash"/>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pic>
        <p:nvPicPr>
          <p:cNvPr id="30" name="Picture 29" descr="Shape&#10;&#10;Description automatically generated with medium confidence">
            <a:extLst>
              <a:ext uri="{FF2B5EF4-FFF2-40B4-BE49-F238E27FC236}">
                <a16:creationId xmlns:a16="http://schemas.microsoft.com/office/drawing/2014/main" id="{89B60E80-D829-F941-B77D-13608C1AB513}"/>
              </a:ext>
            </a:extLst>
          </p:cNvPr>
          <p:cNvPicPr>
            <a:picLocks/>
          </p:cNvPicPr>
          <p:nvPr/>
        </p:nvPicPr>
        <p:blipFill rotWithShape="1">
          <a:blip r:embed="rId2" cstate="print">
            <a:extLst>
              <a:ext uri="{28A0092B-C50C-407E-A947-70E740481C1C}">
                <a14:useLocalDpi xmlns:a14="http://schemas.microsoft.com/office/drawing/2010/main" val="0"/>
              </a:ext>
            </a:extLst>
          </a:blip>
          <a:srcRect l="25436" t="20913" r="19806" b="24333"/>
          <a:stretch/>
        </p:blipFill>
        <p:spPr>
          <a:xfrm>
            <a:off x="6124182" y="4429127"/>
            <a:ext cx="2050250" cy="4009338"/>
          </a:xfrm>
          <a:prstGeom prst="triangle">
            <a:avLst/>
          </a:prstGeom>
        </p:spPr>
      </p:pic>
      <p:pic>
        <p:nvPicPr>
          <p:cNvPr id="31" name="Picture 30">
            <a:extLst>
              <a:ext uri="{FF2B5EF4-FFF2-40B4-BE49-F238E27FC236}">
                <a16:creationId xmlns:a16="http://schemas.microsoft.com/office/drawing/2014/main" id="{F124D76A-829D-2A25-FBD8-8684A28D0BBD}"/>
              </a:ext>
            </a:extLst>
          </p:cNvPr>
          <p:cNvPicPr>
            <a:picLocks noChangeAspect="1"/>
          </p:cNvPicPr>
          <p:nvPr/>
        </p:nvPicPr>
        <p:blipFill rotWithShape="1">
          <a:blip r:embed="rId3"/>
          <a:srcRect t="4287" b="14616"/>
          <a:stretch/>
        </p:blipFill>
        <p:spPr>
          <a:xfrm>
            <a:off x="8449605" y="5180590"/>
            <a:ext cx="1904466" cy="6304204"/>
          </a:xfrm>
          <a:prstGeom prst="rect">
            <a:avLst/>
          </a:prstGeom>
        </p:spPr>
      </p:pic>
      <p:pic>
        <p:nvPicPr>
          <p:cNvPr id="32" name="Picture 31" descr="Background pattern&#10;&#10;Description automatically generated">
            <a:extLst>
              <a:ext uri="{FF2B5EF4-FFF2-40B4-BE49-F238E27FC236}">
                <a16:creationId xmlns:a16="http://schemas.microsoft.com/office/drawing/2014/main" id="{34FF4145-9838-C2B8-40B1-6E89CFFE2212}"/>
              </a:ext>
            </a:extLst>
          </p:cNvPr>
          <p:cNvPicPr>
            <a:picLocks/>
          </p:cNvPicPr>
          <p:nvPr/>
        </p:nvPicPr>
        <p:blipFill rotWithShape="1">
          <a:blip r:embed="rId4" cstate="print">
            <a:extLst>
              <a:ext uri="{28A0092B-C50C-407E-A947-70E740481C1C}">
                <a14:useLocalDpi xmlns:a14="http://schemas.microsoft.com/office/drawing/2010/main" val="0"/>
              </a:ext>
            </a:extLst>
          </a:blip>
          <a:srcRect l="24474" t="467" r="6921" b="30929"/>
          <a:stretch/>
        </p:blipFill>
        <p:spPr>
          <a:xfrm>
            <a:off x="7144036" y="8437035"/>
            <a:ext cx="2050250" cy="4009338"/>
          </a:xfrm>
          <a:prstGeom prst="triangle">
            <a:avLst/>
          </a:prstGeom>
        </p:spPr>
      </p:pic>
      <p:sp>
        <p:nvSpPr>
          <p:cNvPr id="33" name="Isosceles Triangle 32">
            <a:extLst>
              <a:ext uri="{FF2B5EF4-FFF2-40B4-BE49-F238E27FC236}">
                <a16:creationId xmlns:a16="http://schemas.microsoft.com/office/drawing/2014/main" id="{D6EC0319-6F91-A936-E177-8B4F22CB16CA}"/>
              </a:ext>
            </a:extLst>
          </p:cNvPr>
          <p:cNvSpPr/>
          <p:nvPr/>
        </p:nvSpPr>
        <p:spPr>
          <a:xfrm rot="17806278">
            <a:off x="8403362" y="4734590"/>
            <a:ext cx="277321" cy="866485"/>
          </a:xfrm>
          <a:prstGeom prst="triangle">
            <a:avLst/>
          </a:prstGeom>
          <a:solidFill>
            <a:srgbClr val="7556BA"/>
          </a:solidFill>
          <a:ln w="12700" cap="flat">
            <a:solidFill>
              <a:srgbClr val="7556BA"/>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sp>
        <p:nvSpPr>
          <p:cNvPr id="34" name="Isosceles Triangle 33">
            <a:extLst>
              <a:ext uri="{FF2B5EF4-FFF2-40B4-BE49-F238E27FC236}">
                <a16:creationId xmlns:a16="http://schemas.microsoft.com/office/drawing/2014/main" id="{32204C27-8619-C9F0-1EB0-12DA8C874345}"/>
              </a:ext>
            </a:extLst>
          </p:cNvPr>
          <p:cNvSpPr/>
          <p:nvPr/>
        </p:nvSpPr>
        <p:spPr>
          <a:xfrm rot="11727160">
            <a:off x="9432683" y="11100618"/>
            <a:ext cx="141814" cy="866485"/>
          </a:xfrm>
          <a:prstGeom prst="triangle">
            <a:avLst/>
          </a:prstGeom>
          <a:solidFill>
            <a:srgbClr val="B72779"/>
          </a:solidFill>
          <a:ln w="12700" cap="flat">
            <a:solidFill>
              <a:srgbClr val="B72779"/>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pic>
        <p:nvPicPr>
          <p:cNvPr id="35" name="Picture 34">
            <a:extLst>
              <a:ext uri="{FF2B5EF4-FFF2-40B4-BE49-F238E27FC236}">
                <a16:creationId xmlns:a16="http://schemas.microsoft.com/office/drawing/2014/main" id="{827B0FF5-FE92-E98A-A86A-71353CE26648}"/>
              </a:ext>
            </a:extLst>
          </p:cNvPr>
          <p:cNvPicPr>
            <a:picLocks noChangeAspect="1"/>
          </p:cNvPicPr>
          <p:nvPr/>
        </p:nvPicPr>
        <p:blipFill rotWithShape="1">
          <a:blip r:embed="rId5"/>
          <a:srcRect t="4846" r="19592" b="13272"/>
          <a:stretch/>
        </p:blipFill>
        <p:spPr>
          <a:xfrm>
            <a:off x="4416321" y="5021157"/>
            <a:ext cx="1307868" cy="6349738"/>
          </a:xfrm>
          <a:prstGeom prst="rect">
            <a:avLst/>
          </a:prstGeom>
        </p:spPr>
      </p:pic>
      <p:sp>
        <p:nvSpPr>
          <p:cNvPr id="36" name="Isosceles Triangle 35">
            <a:extLst>
              <a:ext uri="{FF2B5EF4-FFF2-40B4-BE49-F238E27FC236}">
                <a16:creationId xmlns:a16="http://schemas.microsoft.com/office/drawing/2014/main" id="{8A8416BF-3135-925A-427A-EA0BBF4E0B19}"/>
              </a:ext>
            </a:extLst>
          </p:cNvPr>
          <p:cNvSpPr/>
          <p:nvPr/>
        </p:nvSpPr>
        <p:spPr>
          <a:xfrm rot="3447335">
            <a:off x="5602274" y="4804552"/>
            <a:ext cx="277321" cy="866485"/>
          </a:xfrm>
          <a:prstGeom prst="triangle">
            <a:avLst/>
          </a:prstGeom>
          <a:solidFill>
            <a:srgbClr val="7556BA"/>
          </a:solidFill>
          <a:ln w="12700" cap="flat">
            <a:solidFill>
              <a:srgbClr val="7556BA"/>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pic>
        <p:nvPicPr>
          <p:cNvPr id="37" name="Picture 36" descr="Background pattern&#10;&#10;Description automatically generated">
            <a:extLst>
              <a:ext uri="{FF2B5EF4-FFF2-40B4-BE49-F238E27FC236}">
                <a16:creationId xmlns:a16="http://schemas.microsoft.com/office/drawing/2014/main" id="{91D3ACC7-BB29-D2C8-4025-0B040C180BE5}"/>
              </a:ext>
            </a:extLst>
          </p:cNvPr>
          <p:cNvPicPr>
            <a:picLocks/>
          </p:cNvPicPr>
          <p:nvPr/>
        </p:nvPicPr>
        <p:blipFill rotWithShape="1">
          <a:blip r:embed="rId6" cstate="print">
            <a:extLst>
              <a:ext uri="{28A0092B-C50C-407E-A947-70E740481C1C}">
                <a14:useLocalDpi xmlns:a14="http://schemas.microsoft.com/office/drawing/2010/main" val="0"/>
              </a:ext>
            </a:extLst>
          </a:blip>
          <a:srcRect l="18246" t="15357" r="12992" b="15880"/>
          <a:stretch/>
        </p:blipFill>
        <p:spPr>
          <a:xfrm flipH="1">
            <a:off x="5106093" y="8437035"/>
            <a:ext cx="2050249" cy="4009338"/>
          </a:xfrm>
          <a:prstGeom prst="triangle">
            <a:avLst/>
          </a:prstGeom>
        </p:spPr>
      </p:pic>
      <p:pic>
        <p:nvPicPr>
          <p:cNvPr id="38" name="Picture 37">
            <a:extLst>
              <a:ext uri="{FF2B5EF4-FFF2-40B4-BE49-F238E27FC236}">
                <a16:creationId xmlns:a16="http://schemas.microsoft.com/office/drawing/2014/main" id="{F78BF2ED-74A1-A087-CC67-34DB1EDF254F}"/>
              </a:ext>
            </a:extLst>
          </p:cNvPr>
          <p:cNvPicPr>
            <a:picLocks noChangeAspect="1"/>
          </p:cNvPicPr>
          <p:nvPr/>
        </p:nvPicPr>
        <p:blipFill rotWithShape="1">
          <a:blip r:embed="rId7"/>
          <a:srcRect t="27199" b="1927"/>
          <a:stretch/>
        </p:blipFill>
        <p:spPr>
          <a:xfrm>
            <a:off x="5018548" y="13152913"/>
            <a:ext cx="4332929" cy="1576845"/>
          </a:xfrm>
          <a:prstGeom prst="rect">
            <a:avLst/>
          </a:prstGeom>
        </p:spPr>
      </p:pic>
      <p:sp>
        <p:nvSpPr>
          <p:cNvPr id="39" name="Isosceles Triangle 38">
            <a:extLst>
              <a:ext uri="{FF2B5EF4-FFF2-40B4-BE49-F238E27FC236}">
                <a16:creationId xmlns:a16="http://schemas.microsoft.com/office/drawing/2014/main" id="{6CB04092-9C75-A764-63F4-9C73CBACE93D}"/>
              </a:ext>
            </a:extLst>
          </p:cNvPr>
          <p:cNvSpPr/>
          <p:nvPr/>
        </p:nvSpPr>
        <p:spPr>
          <a:xfrm rot="18767831">
            <a:off x="5177423" y="12681982"/>
            <a:ext cx="277319" cy="866485"/>
          </a:xfrm>
          <a:prstGeom prst="triangle">
            <a:avLst/>
          </a:prstGeom>
          <a:solidFill>
            <a:srgbClr val="273478"/>
          </a:solidFill>
          <a:ln w="12700" cap="flat">
            <a:solidFill>
              <a:srgbClr val="273478"/>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sp>
        <p:nvSpPr>
          <p:cNvPr id="40" name="Isosceles Triangle 39">
            <a:extLst>
              <a:ext uri="{FF2B5EF4-FFF2-40B4-BE49-F238E27FC236}">
                <a16:creationId xmlns:a16="http://schemas.microsoft.com/office/drawing/2014/main" id="{E34E4362-C8EE-E1C5-BFBA-70FE67B69905}"/>
              </a:ext>
            </a:extLst>
          </p:cNvPr>
          <p:cNvSpPr/>
          <p:nvPr/>
        </p:nvSpPr>
        <p:spPr>
          <a:xfrm rot="2752935">
            <a:off x="8798306" y="12663217"/>
            <a:ext cx="277321" cy="866485"/>
          </a:xfrm>
          <a:prstGeom prst="triangle">
            <a:avLst/>
          </a:prstGeom>
          <a:solidFill>
            <a:srgbClr val="B72779"/>
          </a:solidFill>
          <a:ln w="12700" cap="flat">
            <a:solidFill>
              <a:srgbClr val="B72779"/>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sp>
        <p:nvSpPr>
          <p:cNvPr id="41" name="Isosceles Triangle 40">
            <a:extLst>
              <a:ext uri="{FF2B5EF4-FFF2-40B4-BE49-F238E27FC236}">
                <a16:creationId xmlns:a16="http://schemas.microsoft.com/office/drawing/2014/main" id="{BC1AF27D-2704-60E8-39A6-0256021BB9CE}"/>
              </a:ext>
            </a:extLst>
          </p:cNvPr>
          <p:cNvSpPr/>
          <p:nvPr/>
        </p:nvSpPr>
        <p:spPr>
          <a:xfrm rot="8904633">
            <a:off x="4665131" y="11023383"/>
            <a:ext cx="141814" cy="866485"/>
          </a:xfrm>
          <a:prstGeom prst="triangle">
            <a:avLst/>
          </a:prstGeom>
          <a:solidFill>
            <a:srgbClr val="273478"/>
          </a:solidFill>
          <a:ln w="12700" cap="flat">
            <a:solidFill>
              <a:srgbClr val="273478"/>
            </a:solidFill>
            <a:prstDash val="solid"/>
            <a:miter lim="800000"/>
          </a:ln>
          <a:effectLst/>
          <a:sp3d/>
        </p:spPr>
        <p:txBody>
          <a:bodyPr rot="0" spcFirstLastPara="1" vertOverflow="overflow" horzOverflow="overflow" vert="horz" wrap="square" lIns="54000" tIns="54000" rIns="54000" bIns="54000" numCol="1" spcCol="38100" rtlCol="0" anchor="ctr">
            <a:sp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lang="en-GB" sz="2126" b="0" i="0" u="none" strike="noStrike" kern="0" cap="none" spc="0" normalizeH="0" baseline="0" noProof="0">
              <a:ln>
                <a:noFill/>
              </a:ln>
              <a:solidFill>
                <a:sysClr val="windowText" lastClr="000000"/>
              </a:solidFill>
              <a:effectLst/>
              <a:uLnTx/>
              <a:uFillTx/>
            </a:endParaRPr>
          </a:p>
        </p:txBody>
      </p:sp>
      <p:cxnSp>
        <p:nvCxnSpPr>
          <p:cNvPr id="42" name="Connector: Elbow 41">
            <a:extLst>
              <a:ext uri="{FF2B5EF4-FFF2-40B4-BE49-F238E27FC236}">
                <a16:creationId xmlns:a16="http://schemas.microsoft.com/office/drawing/2014/main" id="{9CB242AC-EFCF-3CC6-F096-28AD702C0B99}"/>
              </a:ext>
            </a:extLst>
          </p:cNvPr>
          <p:cNvCxnSpPr>
            <a:cxnSpLocks/>
          </p:cNvCxnSpPr>
          <p:nvPr/>
        </p:nvCxnSpPr>
        <p:spPr>
          <a:xfrm rot="10800000">
            <a:off x="7156343" y="-614637"/>
            <a:ext cx="7754473" cy="3080234"/>
          </a:xfrm>
          <a:prstGeom prst="bentConnector3">
            <a:avLst>
              <a:gd name="adj1" fmla="val 99521"/>
            </a:avLst>
          </a:prstGeom>
          <a:noFill/>
          <a:ln w="19050" cap="flat">
            <a:gradFill flip="none" rotWithShape="1">
              <a:gsLst>
                <a:gs pos="100000">
                  <a:srgbClr val="273478"/>
                </a:gs>
                <a:gs pos="0">
                  <a:srgbClr val="1DCDBD"/>
                </a:gs>
              </a:gsLst>
              <a:lin ang="0" scaled="1"/>
              <a:tileRect/>
            </a:gradFill>
            <a:prstDash val="solid"/>
            <a:miter lim="800000"/>
          </a:ln>
          <a:effectLst/>
          <a:sp3d/>
        </p:spPr>
      </p:cxnSp>
    </p:spTree>
    <p:extLst>
      <p:ext uri="{BB962C8B-B14F-4D97-AF65-F5344CB8AC3E}">
        <p14:creationId xmlns:p14="http://schemas.microsoft.com/office/powerpoint/2010/main" val="4185001945"/>
      </p:ext>
    </p:extLst>
  </p:cSld>
  <p:clrMapOvr>
    <a:overrideClrMapping bg1="dk1" tx1="lt1" bg2="dk2" tx2="lt2" accent1="accent1" accent2="accent2" accent3="accent3" accent4="accent4" accent5="accent5" accent6="accent6" hlink="hlink" folHlink="folHlink"/>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8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B7C133-8D90-4AF1-8278-BE45E76755C4}"/>
              </a:ext>
            </a:extLst>
          </p:cNvPr>
          <p:cNvSpPr/>
          <p:nvPr/>
        </p:nvSpPr>
        <p:spPr>
          <a:xfrm>
            <a:off x="1164390" y="1"/>
            <a:ext cx="13235823" cy="15840073"/>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pic>
        <p:nvPicPr>
          <p:cNvPr id="16" name="Picture 15" descr="Shape, background pattern&#10;&#10;Description automatically generated">
            <a:extLst>
              <a:ext uri="{FF2B5EF4-FFF2-40B4-BE49-F238E27FC236}">
                <a16:creationId xmlns:a16="http://schemas.microsoft.com/office/drawing/2014/main" id="{18069AE4-B88F-4FBD-85F2-1307F7F65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390" y="2376013"/>
            <a:ext cx="13235818" cy="13464061"/>
          </a:xfrm>
          <a:prstGeom prst="rect">
            <a:avLst/>
          </a:prstGeom>
        </p:spPr>
      </p:pic>
      <p:grpSp>
        <p:nvGrpSpPr>
          <p:cNvPr id="19" name="Google Shape;8327;p77">
            <a:extLst>
              <a:ext uri="{FF2B5EF4-FFF2-40B4-BE49-F238E27FC236}">
                <a16:creationId xmlns:a16="http://schemas.microsoft.com/office/drawing/2014/main" id="{42F8C3FF-2DA3-4E18-952B-0A5E09F15FFF}"/>
              </a:ext>
            </a:extLst>
          </p:cNvPr>
          <p:cNvGrpSpPr/>
          <p:nvPr/>
        </p:nvGrpSpPr>
        <p:grpSpPr>
          <a:xfrm>
            <a:off x="4766349" y="7846139"/>
            <a:ext cx="5191638" cy="4495045"/>
            <a:chOff x="235525" y="1183300"/>
            <a:chExt cx="7143701" cy="3345100"/>
          </a:xfrm>
        </p:grpSpPr>
        <p:sp>
          <p:nvSpPr>
            <p:cNvPr id="25" name="Google Shape;8328;p77">
              <a:extLst>
                <a:ext uri="{FF2B5EF4-FFF2-40B4-BE49-F238E27FC236}">
                  <a16:creationId xmlns:a16="http://schemas.microsoft.com/office/drawing/2014/main" id="{26B3B829-B77F-498A-9EAE-5221BC5F5B9E}"/>
                </a:ext>
              </a:extLst>
            </p:cNvPr>
            <p:cNvSpPr/>
            <p:nvPr/>
          </p:nvSpPr>
          <p:spPr>
            <a:xfrm>
              <a:off x="235525" y="1188749"/>
              <a:ext cx="3509799" cy="1583976"/>
            </a:xfrm>
            <a:custGeom>
              <a:avLst/>
              <a:gdLst>
                <a:gd name="connsiteX0" fmla="*/ 2931 w 140280"/>
                <a:gd name="connsiteY0" fmla="*/ 0 h 63468"/>
                <a:gd name="connsiteX1" fmla="*/ 0 w 140280"/>
                <a:gd name="connsiteY1" fmla="*/ 4130 h 63468"/>
                <a:gd name="connsiteX2" fmla="*/ 0 w 140280"/>
                <a:gd name="connsiteY2" fmla="*/ 59447 h 63468"/>
                <a:gd name="connsiteX3" fmla="*/ 4021 w 140280"/>
                <a:gd name="connsiteY3" fmla="*/ 63468 h 63468"/>
                <a:gd name="connsiteX4" fmla="*/ 98272 w 140280"/>
                <a:gd name="connsiteY4" fmla="*/ 63468 h 63468"/>
                <a:gd name="connsiteX5" fmla="*/ 140280 w 140280"/>
                <a:gd name="connsiteY5" fmla="*/ 23922 h 63468"/>
                <a:gd name="connsiteX6" fmla="*/ 140280 w 140280"/>
                <a:gd name="connsiteY6" fmla="*/ 4130 h 63468"/>
                <a:gd name="connsiteX7" fmla="*/ 136259 w 140280"/>
                <a:gd name="connsiteY7" fmla="*/ 109 h 63468"/>
                <a:gd name="connsiteX8" fmla="*/ 2931 w 140280"/>
                <a:gd name="connsiteY8" fmla="*/ 0 h 63468"/>
                <a:gd name="connsiteX0" fmla="*/ 1618 w 140384"/>
                <a:gd name="connsiteY0" fmla="*/ 0 h 63359"/>
                <a:gd name="connsiteX1" fmla="*/ 104 w 140384"/>
                <a:gd name="connsiteY1" fmla="*/ 4021 h 63359"/>
                <a:gd name="connsiteX2" fmla="*/ 104 w 140384"/>
                <a:gd name="connsiteY2" fmla="*/ 59338 h 63359"/>
                <a:gd name="connsiteX3" fmla="*/ 4125 w 140384"/>
                <a:gd name="connsiteY3" fmla="*/ 63359 h 63359"/>
                <a:gd name="connsiteX4" fmla="*/ 98376 w 140384"/>
                <a:gd name="connsiteY4" fmla="*/ 63359 h 63359"/>
                <a:gd name="connsiteX5" fmla="*/ 140384 w 140384"/>
                <a:gd name="connsiteY5" fmla="*/ 23813 h 63359"/>
                <a:gd name="connsiteX6" fmla="*/ 140384 w 140384"/>
                <a:gd name="connsiteY6" fmla="*/ 4021 h 63359"/>
                <a:gd name="connsiteX7" fmla="*/ 136363 w 140384"/>
                <a:gd name="connsiteY7" fmla="*/ 0 h 63359"/>
                <a:gd name="connsiteX8" fmla="*/ 1618 w 140384"/>
                <a:gd name="connsiteY8" fmla="*/ 0 h 63359"/>
                <a:gd name="connsiteX0" fmla="*/ 1618 w 140384"/>
                <a:gd name="connsiteY0" fmla="*/ 0 h 63359"/>
                <a:gd name="connsiteX1" fmla="*/ 104 w 140384"/>
                <a:gd name="connsiteY1" fmla="*/ 4021 h 63359"/>
                <a:gd name="connsiteX2" fmla="*/ 104 w 140384"/>
                <a:gd name="connsiteY2" fmla="*/ 59338 h 63359"/>
                <a:gd name="connsiteX3" fmla="*/ 2272 w 140384"/>
                <a:gd name="connsiteY3" fmla="*/ 63359 h 63359"/>
                <a:gd name="connsiteX4" fmla="*/ 98376 w 140384"/>
                <a:gd name="connsiteY4" fmla="*/ 63359 h 63359"/>
                <a:gd name="connsiteX5" fmla="*/ 140384 w 140384"/>
                <a:gd name="connsiteY5" fmla="*/ 23813 h 63359"/>
                <a:gd name="connsiteX6" fmla="*/ 140384 w 140384"/>
                <a:gd name="connsiteY6" fmla="*/ 4021 h 63359"/>
                <a:gd name="connsiteX7" fmla="*/ 136363 w 140384"/>
                <a:gd name="connsiteY7" fmla="*/ 0 h 63359"/>
                <a:gd name="connsiteX8" fmla="*/ 1618 w 140384"/>
                <a:gd name="connsiteY8" fmla="*/ 0 h 63359"/>
                <a:gd name="connsiteX0" fmla="*/ 1618 w 140392"/>
                <a:gd name="connsiteY0" fmla="*/ 0 h 63359"/>
                <a:gd name="connsiteX1" fmla="*/ 104 w 140392"/>
                <a:gd name="connsiteY1" fmla="*/ 4021 h 63359"/>
                <a:gd name="connsiteX2" fmla="*/ 104 w 140392"/>
                <a:gd name="connsiteY2" fmla="*/ 59338 h 63359"/>
                <a:gd name="connsiteX3" fmla="*/ 2272 w 140392"/>
                <a:gd name="connsiteY3" fmla="*/ 63359 h 63359"/>
                <a:gd name="connsiteX4" fmla="*/ 98376 w 140392"/>
                <a:gd name="connsiteY4" fmla="*/ 63359 h 63359"/>
                <a:gd name="connsiteX5" fmla="*/ 140384 w 140392"/>
                <a:gd name="connsiteY5" fmla="*/ 23813 h 63359"/>
                <a:gd name="connsiteX6" fmla="*/ 140384 w 140392"/>
                <a:gd name="connsiteY6" fmla="*/ 4021 h 63359"/>
                <a:gd name="connsiteX7" fmla="*/ 138434 w 140392"/>
                <a:gd name="connsiteY7" fmla="*/ 109 h 63359"/>
                <a:gd name="connsiteX8" fmla="*/ 1618 w 140392"/>
                <a:gd name="connsiteY8" fmla="*/ 0 h 6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392" h="63359" extrusionOk="0">
                  <a:moveTo>
                    <a:pt x="1618" y="0"/>
                  </a:moveTo>
                  <a:cubicBezTo>
                    <a:pt x="-602" y="6"/>
                    <a:pt x="110" y="1801"/>
                    <a:pt x="104" y="4021"/>
                  </a:cubicBezTo>
                  <a:lnTo>
                    <a:pt x="104" y="59338"/>
                  </a:lnTo>
                  <a:cubicBezTo>
                    <a:pt x="110" y="61552"/>
                    <a:pt x="52" y="63354"/>
                    <a:pt x="2272" y="63359"/>
                  </a:cubicBezTo>
                  <a:lnTo>
                    <a:pt x="98376" y="63359"/>
                  </a:lnTo>
                  <a:cubicBezTo>
                    <a:pt x="100067" y="41512"/>
                    <a:pt x="118202" y="24204"/>
                    <a:pt x="140384" y="23813"/>
                  </a:cubicBezTo>
                  <a:lnTo>
                    <a:pt x="140384" y="4021"/>
                  </a:lnTo>
                  <a:cubicBezTo>
                    <a:pt x="140379" y="1801"/>
                    <a:pt x="140649" y="115"/>
                    <a:pt x="138434" y="109"/>
                  </a:cubicBezTo>
                  <a:lnTo>
                    <a:pt x="1618" y="0"/>
                  </a:lnTo>
                  <a:close/>
                </a:path>
              </a:pathLst>
            </a:custGeom>
            <a:noFill/>
            <a:ln w="15875" cap="flat" cmpd="sng">
              <a:gradFill flip="none" rotWithShape="1">
                <a:gsLst>
                  <a:gs pos="0">
                    <a:srgbClr val="B72779"/>
                  </a:gs>
                  <a:gs pos="100000">
                    <a:srgbClr val="B72779">
                      <a:alpha val="50000"/>
                    </a:srgbClr>
                  </a:gs>
                </a:gsLst>
                <a:lin ang="2700000" scaled="1"/>
                <a:tileRect/>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126"/>
            </a:p>
          </p:txBody>
        </p:sp>
        <p:sp>
          <p:nvSpPr>
            <p:cNvPr id="26" name="Google Shape;8329;p77">
              <a:extLst>
                <a:ext uri="{FF2B5EF4-FFF2-40B4-BE49-F238E27FC236}">
                  <a16:creationId xmlns:a16="http://schemas.microsoft.com/office/drawing/2014/main" id="{61D3666F-B0CD-44BC-9C97-2A0B9BD97921}"/>
                </a:ext>
              </a:extLst>
            </p:cNvPr>
            <p:cNvSpPr/>
            <p:nvPr/>
          </p:nvSpPr>
          <p:spPr>
            <a:xfrm>
              <a:off x="236374" y="2940325"/>
              <a:ext cx="3510477" cy="1583975"/>
            </a:xfrm>
            <a:custGeom>
              <a:avLst/>
              <a:gdLst>
                <a:gd name="connsiteX0" fmla="*/ 4026 w 140285"/>
                <a:gd name="connsiteY0" fmla="*/ 0 h 63359"/>
                <a:gd name="connsiteX1" fmla="*/ 5 w 140285"/>
                <a:gd name="connsiteY1" fmla="*/ 4021 h 63359"/>
                <a:gd name="connsiteX2" fmla="*/ 5 w 140285"/>
                <a:gd name="connsiteY2" fmla="*/ 59338 h 63359"/>
                <a:gd name="connsiteX3" fmla="*/ 1982 w 140285"/>
                <a:gd name="connsiteY3" fmla="*/ 63359 h 63359"/>
                <a:gd name="connsiteX4" fmla="*/ 136264 w 140285"/>
                <a:gd name="connsiteY4" fmla="*/ 63359 h 63359"/>
                <a:gd name="connsiteX5" fmla="*/ 140285 w 140285"/>
                <a:gd name="connsiteY5" fmla="*/ 59338 h 63359"/>
                <a:gd name="connsiteX6" fmla="*/ 140285 w 140285"/>
                <a:gd name="connsiteY6" fmla="*/ 39546 h 63359"/>
                <a:gd name="connsiteX7" fmla="*/ 98277 w 140285"/>
                <a:gd name="connsiteY7" fmla="*/ 0 h 63359"/>
                <a:gd name="connsiteX8" fmla="*/ 4026 w 140285"/>
                <a:gd name="connsiteY8" fmla="*/ 0 h 63359"/>
                <a:gd name="connsiteX0" fmla="*/ 1693 w 140350"/>
                <a:gd name="connsiteY0" fmla="*/ 0 h 63359"/>
                <a:gd name="connsiteX1" fmla="*/ 70 w 140350"/>
                <a:gd name="connsiteY1" fmla="*/ 4021 h 63359"/>
                <a:gd name="connsiteX2" fmla="*/ 70 w 140350"/>
                <a:gd name="connsiteY2" fmla="*/ 59338 h 63359"/>
                <a:gd name="connsiteX3" fmla="*/ 2047 w 140350"/>
                <a:gd name="connsiteY3" fmla="*/ 63359 h 63359"/>
                <a:gd name="connsiteX4" fmla="*/ 136329 w 140350"/>
                <a:gd name="connsiteY4" fmla="*/ 63359 h 63359"/>
                <a:gd name="connsiteX5" fmla="*/ 140350 w 140350"/>
                <a:gd name="connsiteY5" fmla="*/ 59338 h 63359"/>
                <a:gd name="connsiteX6" fmla="*/ 140350 w 140350"/>
                <a:gd name="connsiteY6" fmla="*/ 39546 h 63359"/>
                <a:gd name="connsiteX7" fmla="*/ 98342 w 140350"/>
                <a:gd name="connsiteY7" fmla="*/ 0 h 63359"/>
                <a:gd name="connsiteX8" fmla="*/ 1693 w 140350"/>
                <a:gd name="connsiteY8" fmla="*/ 0 h 63359"/>
                <a:gd name="connsiteX0" fmla="*/ 1693 w 140419"/>
                <a:gd name="connsiteY0" fmla="*/ 0 h 63359"/>
                <a:gd name="connsiteX1" fmla="*/ 70 w 140419"/>
                <a:gd name="connsiteY1" fmla="*/ 4021 h 63359"/>
                <a:gd name="connsiteX2" fmla="*/ 70 w 140419"/>
                <a:gd name="connsiteY2" fmla="*/ 59338 h 63359"/>
                <a:gd name="connsiteX3" fmla="*/ 2047 w 140419"/>
                <a:gd name="connsiteY3" fmla="*/ 63359 h 63359"/>
                <a:gd name="connsiteX4" fmla="*/ 138727 w 140419"/>
                <a:gd name="connsiteY4" fmla="*/ 63359 h 63359"/>
                <a:gd name="connsiteX5" fmla="*/ 140350 w 140419"/>
                <a:gd name="connsiteY5" fmla="*/ 59338 h 63359"/>
                <a:gd name="connsiteX6" fmla="*/ 140350 w 140419"/>
                <a:gd name="connsiteY6" fmla="*/ 39546 h 63359"/>
                <a:gd name="connsiteX7" fmla="*/ 98342 w 140419"/>
                <a:gd name="connsiteY7" fmla="*/ 0 h 63359"/>
                <a:gd name="connsiteX8" fmla="*/ 1693 w 140419"/>
                <a:gd name="connsiteY8" fmla="*/ 0 h 6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19" h="63359" extrusionOk="0">
                  <a:moveTo>
                    <a:pt x="1693" y="0"/>
                  </a:moveTo>
                  <a:cubicBezTo>
                    <a:pt x="-527" y="5"/>
                    <a:pt x="76" y="1807"/>
                    <a:pt x="70" y="4021"/>
                  </a:cubicBezTo>
                  <a:lnTo>
                    <a:pt x="70" y="59338"/>
                  </a:lnTo>
                  <a:cubicBezTo>
                    <a:pt x="76" y="61558"/>
                    <a:pt x="-173" y="63353"/>
                    <a:pt x="2047" y="63359"/>
                  </a:cubicBezTo>
                  <a:lnTo>
                    <a:pt x="138727" y="63359"/>
                  </a:lnTo>
                  <a:cubicBezTo>
                    <a:pt x="140942" y="63353"/>
                    <a:pt x="140345" y="61558"/>
                    <a:pt x="140350" y="59338"/>
                  </a:cubicBezTo>
                  <a:lnTo>
                    <a:pt x="140350" y="39546"/>
                  </a:lnTo>
                  <a:cubicBezTo>
                    <a:pt x="118168" y="39154"/>
                    <a:pt x="100033" y="21847"/>
                    <a:pt x="98342" y="0"/>
                  </a:cubicBezTo>
                  <a:lnTo>
                    <a:pt x="1693" y="0"/>
                  </a:lnTo>
                  <a:close/>
                </a:path>
              </a:pathLst>
            </a:custGeom>
            <a:noFill/>
            <a:ln w="15875" cap="flat" cmpd="sng">
              <a:gradFill flip="none" rotWithShape="1">
                <a:gsLst>
                  <a:gs pos="0">
                    <a:srgbClr val="B72779">
                      <a:alpha val="50000"/>
                      <a:lumMod val="99000"/>
                    </a:srgbClr>
                  </a:gs>
                  <a:gs pos="100000">
                    <a:srgbClr val="B72779"/>
                  </a:gs>
                </a:gsLst>
                <a:lin ang="8100000" scaled="1"/>
                <a:tileRect/>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126"/>
            </a:p>
          </p:txBody>
        </p:sp>
        <p:sp>
          <p:nvSpPr>
            <p:cNvPr id="27" name="Google Shape;8330;p77">
              <a:extLst>
                <a:ext uri="{FF2B5EF4-FFF2-40B4-BE49-F238E27FC236}">
                  <a16:creationId xmlns:a16="http://schemas.microsoft.com/office/drawing/2014/main" id="{028A9345-1AB3-46F7-A2CA-0E1BC44D2116}"/>
                </a:ext>
              </a:extLst>
            </p:cNvPr>
            <p:cNvSpPr/>
            <p:nvPr/>
          </p:nvSpPr>
          <p:spPr>
            <a:xfrm>
              <a:off x="3868000" y="1183300"/>
              <a:ext cx="3510701" cy="1589425"/>
            </a:xfrm>
            <a:custGeom>
              <a:avLst/>
              <a:gdLst>
                <a:gd name="connsiteX0" fmla="*/ 4022 w 140286"/>
                <a:gd name="connsiteY0" fmla="*/ 0 h 63359"/>
                <a:gd name="connsiteX1" fmla="*/ 0 w 140286"/>
                <a:gd name="connsiteY1" fmla="*/ 4021 h 63359"/>
                <a:gd name="connsiteX2" fmla="*/ 0 w 140286"/>
                <a:gd name="connsiteY2" fmla="*/ 24017 h 63359"/>
                <a:gd name="connsiteX3" fmla="*/ 38494 w 140286"/>
                <a:gd name="connsiteY3" fmla="*/ 63359 h 63359"/>
                <a:gd name="connsiteX4" fmla="*/ 136260 w 140286"/>
                <a:gd name="connsiteY4" fmla="*/ 63359 h 63359"/>
                <a:gd name="connsiteX5" fmla="*/ 140281 w 140286"/>
                <a:gd name="connsiteY5" fmla="*/ 59338 h 63359"/>
                <a:gd name="connsiteX6" fmla="*/ 140281 w 140286"/>
                <a:gd name="connsiteY6" fmla="*/ 4021 h 63359"/>
                <a:gd name="connsiteX7" fmla="*/ 138304 w 140286"/>
                <a:gd name="connsiteY7" fmla="*/ 0 h 63359"/>
                <a:gd name="connsiteX8" fmla="*/ 4022 w 140286"/>
                <a:gd name="connsiteY8" fmla="*/ 0 h 63359"/>
                <a:gd name="connsiteX0" fmla="*/ 1547 w 140428"/>
                <a:gd name="connsiteY0" fmla="*/ 0 h 63577"/>
                <a:gd name="connsiteX1" fmla="*/ 142 w 140428"/>
                <a:gd name="connsiteY1" fmla="*/ 4239 h 63577"/>
                <a:gd name="connsiteX2" fmla="*/ 142 w 140428"/>
                <a:gd name="connsiteY2" fmla="*/ 24235 h 63577"/>
                <a:gd name="connsiteX3" fmla="*/ 38636 w 140428"/>
                <a:gd name="connsiteY3" fmla="*/ 63577 h 63577"/>
                <a:gd name="connsiteX4" fmla="*/ 136402 w 140428"/>
                <a:gd name="connsiteY4" fmla="*/ 63577 h 63577"/>
                <a:gd name="connsiteX5" fmla="*/ 140423 w 140428"/>
                <a:gd name="connsiteY5" fmla="*/ 59556 h 63577"/>
                <a:gd name="connsiteX6" fmla="*/ 140423 w 140428"/>
                <a:gd name="connsiteY6" fmla="*/ 4239 h 63577"/>
                <a:gd name="connsiteX7" fmla="*/ 138446 w 140428"/>
                <a:gd name="connsiteY7" fmla="*/ 218 h 63577"/>
                <a:gd name="connsiteX8" fmla="*/ 1547 w 140428"/>
                <a:gd name="connsiteY8" fmla="*/ 0 h 63577"/>
                <a:gd name="connsiteX0" fmla="*/ 1547 w 140428"/>
                <a:gd name="connsiteY0" fmla="*/ 0 h 63577"/>
                <a:gd name="connsiteX1" fmla="*/ 142 w 140428"/>
                <a:gd name="connsiteY1" fmla="*/ 4239 h 63577"/>
                <a:gd name="connsiteX2" fmla="*/ 142 w 140428"/>
                <a:gd name="connsiteY2" fmla="*/ 24235 h 63577"/>
                <a:gd name="connsiteX3" fmla="*/ 38636 w 140428"/>
                <a:gd name="connsiteY3" fmla="*/ 63577 h 63577"/>
                <a:gd name="connsiteX4" fmla="*/ 138201 w 140428"/>
                <a:gd name="connsiteY4" fmla="*/ 63495 h 63577"/>
                <a:gd name="connsiteX5" fmla="*/ 140423 w 140428"/>
                <a:gd name="connsiteY5" fmla="*/ 59556 h 63577"/>
                <a:gd name="connsiteX6" fmla="*/ 140423 w 140428"/>
                <a:gd name="connsiteY6" fmla="*/ 4239 h 63577"/>
                <a:gd name="connsiteX7" fmla="*/ 138446 w 140428"/>
                <a:gd name="connsiteY7" fmla="*/ 218 h 63577"/>
                <a:gd name="connsiteX8" fmla="*/ 1547 w 140428"/>
                <a:gd name="connsiteY8" fmla="*/ 0 h 6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28" h="63577" extrusionOk="0">
                  <a:moveTo>
                    <a:pt x="1547" y="0"/>
                  </a:moveTo>
                  <a:cubicBezTo>
                    <a:pt x="-668" y="6"/>
                    <a:pt x="148" y="2019"/>
                    <a:pt x="142" y="4239"/>
                  </a:cubicBezTo>
                  <a:lnTo>
                    <a:pt x="142" y="24235"/>
                  </a:lnTo>
                  <a:cubicBezTo>
                    <a:pt x="20695" y="26284"/>
                    <a:pt x="37028" y="42893"/>
                    <a:pt x="38636" y="63577"/>
                  </a:cubicBezTo>
                  <a:lnTo>
                    <a:pt x="138201" y="63495"/>
                  </a:lnTo>
                  <a:cubicBezTo>
                    <a:pt x="140421" y="63490"/>
                    <a:pt x="140417" y="61770"/>
                    <a:pt x="140423" y="59556"/>
                  </a:cubicBezTo>
                  <a:lnTo>
                    <a:pt x="140423" y="4239"/>
                  </a:lnTo>
                  <a:cubicBezTo>
                    <a:pt x="140417" y="2019"/>
                    <a:pt x="140666" y="224"/>
                    <a:pt x="138446" y="218"/>
                  </a:cubicBezTo>
                  <a:lnTo>
                    <a:pt x="1547" y="0"/>
                  </a:lnTo>
                  <a:close/>
                </a:path>
              </a:pathLst>
            </a:custGeom>
            <a:noFill/>
            <a:ln w="15875" cap="flat" cmpd="sng">
              <a:gradFill flip="none" rotWithShape="1">
                <a:gsLst>
                  <a:gs pos="100000">
                    <a:srgbClr val="B72779"/>
                  </a:gs>
                  <a:gs pos="15000">
                    <a:srgbClr val="B72779">
                      <a:alpha val="50000"/>
                    </a:srgbClr>
                  </a:gs>
                </a:gsLst>
                <a:lin ang="18900000" scaled="1"/>
                <a:tileRect/>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126"/>
            </a:p>
          </p:txBody>
        </p:sp>
        <p:sp>
          <p:nvSpPr>
            <p:cNvPr id="28" name="Google Shape;8331;p77">
              <a:extLst>
                <a:ext uri="{FF2B5EF4-FFF2-40B4-BE49-F238E27FC236}">
                  <a16:creationId xmlns:a16="http://schemas.microsoft.com/office/drawing/2014/main" id="{9BD2E4E8-D383-4BAE-8C8A-FA19D5A3552F}"/>
                </a:ext>
              </a:extLst>
            </p:cNvPr>
            <p:cNvSpPr/>
            <p:nvPr/>
          </p:nvSpPr>
          <p:spPr>
            <a:xfrm>
              <a:off x="3871025" y="2940325"/>
              <a:ext cx="3508201" cy="1588075"/>
            </a:xfrm>
            <a:custGeom>
              <a:avLst/>
              <a:gdLst>
                <a:gd name="connsiteX0" fmla="*/ 38494 w 140307"/>
                <a:gd name="connsiteY0" fmla="*/ 0 h 63523"/>
                <a:gd name="connsiteX1" fmla="*/ 0 w 140307"/>
                <a:gd name="connsiteY1" fmla="*/ 39342 h 63523"/>
                <a:gd name="connsiteX2" fmla="*/ 0 w 140307"/>
                <a:gd name="connsiteY2" fmla="*/ 59338 h 63523"/>
                <a:gd name="connsiteX3" fmla="*/ 4022 w 140307"/>
                <a:gd name="connsiteY3" fmla="*/ 63359 h 63523"/>
                <a:gd name="connsiteX4" fmla="*/ 138468 w 140307"/>
                <a:gd name="connsiteY4" fmla="*/ 63523 h 63523"/>
                <a:gd name="connsiteX5" fmla="*/ 140281 w 140307"/>
                <a:gd name="connsiteY5" fmla="*/ 59338 h 63523"/>
                <a:gd name="connsiteX6" fmla="*/ 140281 w 140307"/>
                <a:gd name="connsiteY6" fmla="*/ 4021 h 63523"/>
                <a:gd name="connsiteX7" fmla="*/ 136260 w 140307"/>
                <a:gd name="connsiteY7" fmla="*/ 0 h 63523"/>
                <a:gd name="connsiteX8" fmla="*/ 38494 w 140307"/>
                <a:gd name="connsiteY8" fmla="*/ 0 h 63523"/>
                <a:gd name="connsiteX0" fmla="*/ 38515 w 140328"/>
                <a:gd name="connsiteY0" fmla="*/ 0 h 63523"/>
                <a:gd name="connsiteX1" fmla="*/ 21 w 140328"/>
                <a:gd name="connsiteY1" fmla="*/ 39342 h 63523"/>
                <a:gd name="connsiteX2" fmla="*/ 21 w 140328"/>
                <a:gd name="connsiteY2" fmla="*/ 59338 h 63523"/>
                <a:gd name="connsiteX3" fmla="*/ 1863 w 140328"/>
                <a:gd name="connsiteY3" fmla="*/ 63468 h 63523"/>
                <a:gd name="connsiteX4" fmla="*/ 138489 w 140328"/>
                <a:gd name="connsiteY4" fmla="*/ 63523 h 63523"/>
                <a:gd name="connsiteX5" fmla="*/ 140302 w 140328"/>
                <a:gd name="connsiteY5" fmla="*/ 59338 h 63523"/>
                <a:gd name="connsiteX6" fmla="*/ 140302 w 140328"/>
                <a:gd name="connsiteY6" fmla="*/ 4021 h 63523"/>
                <a:gd name="connsiteX7" fmla="*/ 136281 w 140328"/>
                <a:gd name="connsiteY7" fmla="*/ 0 h 63523"/>
                <a:gd name="connsiteX8" fmla="*/ 38515 w 140328"/>
                <a:gd name="connsiteY8" fmla="*/ 0 h 63523"/>
                <a:gd name="connsiteX0" fmla="*/ 38515 w 140328"/>
                <a:gd name="connsiteY0" fmla="*/ 0 h 63523"/>
                <a:gd name="connsiteX1" fmla="*/ 21 w 140328"/>
                <a:gd name="connsiteY1" fmla="*/ 39342 h 63523"/>
                <a:gd name="connsiteX2" fmla="*/ 21 w 140328"/>
                <a:gd name="connsiteY2" fmla="*/ 59338 h 63523"/>
                <a:gd name="connsiteX3" fmla="*/ 1863 w 140328"/>
                <a:gd name="connsiteY3" fmla="*/ 63468 h 63523"/>
                <a:gd name="connsiteX4" fmla="*/ 138489 w 140328"/>
                <a:gd name="connsiteY4" fmla="*/ 63523 h 63523"/>
                <a:gd name="connsiteX5" fmla="*/ 140302 w 140328"/>
                <a:gd name="connsiteY5" fmla="*/ 59338 h 63523"/>
                <a:gd name="connsiteX6" fmla="*/ 140302 w 140328"/>
                <a:gd name="connsiteY6" fmla="*/ 4021 h 63523"/>
                <a:gd name="connsiteX7" fmla="*/ 138134 w 140328"/>
                <a:gd name="connsiteY7" fmla="*/ 109 h 63523"/>
                <a:gd name="connsiteX8" fmla="*/ 38515 w 140328"/>
                <a:gd name="connsiteY8" fmla="*/ 0 h 6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328" h="63523" extrusionOk="0">
                  <a:moveTo>
                    <a:pt x="38515" y="0"/>
                  </a:moveTo>
                  <a:cubicBezTo>
                    <a:pt x="36907" y="20679"/>
                    <a:pt x="20574" y="37293"/>
                    <a:pt x="21" y="39342"/>
                  </a:cubicBezTo>
                  <a:lnTo>
                    <a:pt x="21" y="59338"/>
                  </a:lnTo>
                  <a:cubicBezTo>
                    <a:pt x="27" y="61558"/>
                    <a:pt x="-352" y="63462"/>
                    <a:pt x="1863" y="63468"/>
                  </a:cubicBezTo>
                  <a:lnTo>
                    <a:pt x="138489" y="63523"/>
                  </a:lnTo>
                  <a:cubicBezTo>
                    <a:pt x="140709" y="63517"/>
                    <a:pt x="140296" y="61558"/>
                    <a:pt x="140302" y="59338"/>
                  </a:cubicBezTo>
                  <a:lnTo>
                    <a:pt x="140302" y="4021"/>
                  </a:lnTo>
                  <a:cubicBezTo>
                    <a:pt x="140296" y="1807"/>
                    <a:pt x="140354" y="114"/>
                    <a:pt x="138134" y="109"/>
                  </a:cubicBezTo>
                  <a:lnTo>
                    <a:pt x="38515" y="0"/>
                  </a:lnTo>
                  <a:close/>
                </a:path>
              </a:pathLst>
            </a:custGeom>
            <a:noFill/>
            <a:ln w="15875" cap="flat" cmpd="sng">
              <a:gradFill flip="none" rotWithShape="1">
                <a:gsLst>
                  <a:gs pos="40000">
                    <a:srgbClr val="B72779">
                      <a:alpha val="50000"/>
                    </a:srgbClr>
                  </a:gs>
                  <a:gs pos="100000">
                    <a:schemeClr val="accent4"/>
                  </a:gs>
                </a:gsLst>
                <a:lin ang="2700000" scaled="1"/>
                <a:tileRect/>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126"/>
            </a:p>
          </p:txBody>
        </p:sp>
        <p:sp>
          <p:nvSpPr>
            <p:cNvPr id="29" name="Google Shape;8332;p77">
              <a:extLst>
                <a:ext uri="{FF2B5EF4-FFF2-40B4-BE49-F238E27FC236}">
                  <a16:creationId xmlns:a16="http://schemas.microsoft.com/office/drawing/2014/main" id="{15F7150B-7444-46FE-ACCC-A166E5A74435}"/>
                </a:ext>
              </a:extLst>
            </p:cNvPr>
            <p:cNvSpPr/>
            <p:nvPr/>
          </p:nvSpPr>
          <p:spPr>
            <a:xfrm>
              <a:off x="2842425" y="1934600"/>
              <a:ext cx="1843850" cy="1843849"/>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solidFill>
              <a:srgbClr val="B7277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126"/>
            </a:p>
          </p:txBody>
        </p:sp>
      </p:grpSp>
      <p:cxnSp>
        <p:nvCxnSpPr>
          <p:cNvPr id="38" name="Straight Connector 37">
            <a:extLst>
              <a:ext uri="{FF2B5EF4-FFF2-40B4-BE49-F238E27FC236}">
                <a16:creationId xmlns:a16="http://schemas.microsoft.com/office/drawing/2014/main" id="{4F0892C3-3010-43E8-A319-31F86F3B0402}"/>
              </a:ext>
            </a:extLst>
          </p:cNvPr>
          <p:cNvCxnSpPr>
            <a:cxnSpLocks/>
          </p:cNvCxnSpPr>
          <p:nvPr/>
        </p:nvCxnSpPr>
        <p:spPr>
          <a:xfrm>
            <a:off x="1164390" y="1"/>
            <a:ext cx="0" cy="15959869"/>
          </a:xfrm>
          <a:prstGeom prst="line">
            <a:avLst/>
          </a:prstGeom>
          <a:noFill/>
          <a:ln w="19050" cap="flat">
            <a:gradFill flip="none" rotWithShape="1">
              <a:gsLst>
                <a:gs pos="0">
                  <a:schemeClr val="tx1"/>
                </a:gs>
                <a:gs pos="100000">
                  <a:schemeClr val="accent4"/>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E6786747-EFA9-4178-AC5A-F5E7247E4A8E}"/>
              </a:ext>
            </a:extLst>
          </p:cNvPr>
          <p:cNvCxnSpPr>
            <a:cxnSpLocks/>
          </p:cNvCxnSpPr>
          <p:nvPr/>
        </p:nvCxnSpPr>
        <p:spPr>
          <a:xfrm flipH="1">
            <a:off x="1" y="2376011"/>
            <a:ext cx="14400212" cy="0"/>
          </a:xfrm>
          <a:prstGeom prst="line">
            <a:avLst/>
          </a:prstGeom>
          <a:noFill/>
          <a:ln w="19050" cap="flat">
            <a:gradFill flip="none" rotWithShape="1">
              <a:gsLst>
                <a:gs pos="0">
                  <a:schemeClr val="tx1"/>
                </a:gs>
                <a:gs pos="100000">
                  <a:schemeClr val="accent4"/>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
        <p:nvSpPr>
          <p:cNvPr id="4" name="Title 3">
            <a:extLst>
              <a:ext uri="{FF2B5EF4-FFF2-40B4-BE49-F238E27FC236}">
                <a16:creationId xmlns:a16="http://schemas.microsoft.com/office/drawing/2014/main" id="{5F64F9FA-227D-4925-9BCB-35D18C8CA0F2}"/>
              </a:ext>
            </a:extLst>
          </p:cNvPr>
          <p:cNvSpPr>
            <a:spLocks noGrp="1"/>
          </p:cNvSpPr>
          <p:nvPr>
            <p:ph type="title" hasCustomPrompt="1"/>
          </p:nvPr>
        </p:nvSpPr>
        <p:spPr>
          <a:xfrm>
            <a:off x="1572207" y="875028"/>
            <a:ext cx="12420184" cy="1286744"/>
          </a:xfrm>
        </p:spPr>
        <p:txBody>
          <a:bodyPr>
            <a:normAutofit/>
          </a:bodyPr>
          <a:lstStyle>
            <a:lvl1pPr>
              <a:defRPr sz="2835">
                <a:solidFill>
                  <a:schemeClr val="tx1"/>
                </a:solidFill>
                <a:latin typeface="+mj-lt"/>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C2256528-F376-40EB-AE26-E33AB9EB6C40}"/>
              </a:ext>
            </a:extLst>
          </p:cNvPr>
          <p:cNvSpPr>
            <a:spLocks noGrp="1"/>
          </p:cNvSpPr>
          <p:nvPr>
            <p:ph type="body" sz="quarter" idx="10" hasCustomPrompt="1"/>
          </p:nvPr>
        </p:nvSpPr>
        <p:spPr>
          <a:xfrm>
            <a:off x="6660897" y="9412355"/>
            <a:ext cx="1312354" cy="2526344"/>
          </a:xfrm>
        </p:spPr>
        <p:txBody>
          <a:bodyPr>
            <a:noAutofit/>
          </a:bodyPr>
          <a:lstStyle>
            <a:lvl1pPr marL="0" indent="0" algn="ctr">
              <a:buNone/>
              <a:defRPr sz="1299">
                <a:solidFill>
                  <a:schemeClr val="bg1"/>
                </a:solidFill>
              </a:defRPr>
            </a:lvl1pPr>
            <a:lvl2pPr>
              <a:defRPr sz="1240"/>
            </a:lvl2pPr>
            <a:lvl3pPr>
              <a:defRPr sz="1240"/>
            </a:lvl3pPr>
            <a:lvl4pPr>
              <a:defRPr sz="1240"/>
            </a:lvl4pPr>
            <a:lvl5pPr>
              <a:defRPr sz="1240"/>
            </a:lvl5pPr>
          </a:lstStyle>
          <a:p>
            <a:pPr lvl="0"/>
            <a:r>
              <a:rPr lang="en-US"/>
              <a:t>CLICK TO EDIT MASTER TEXT STYLES</a:t>
            </a:r>
          </a:p>
        </p:txBody>
      </p:sp>
      <p:sp>
        <p:nvSpPr>
          <p:cNvPr id="8" name="Text Placeholder 7">
            <a:extLst>
              <a:ext uri="{FF2B5EF4-FFF2-40B4-BE49-F238E27FC236}">
                <a16:creationId xmlns:a16="http://schemas.microsoft.com/office/drawing/2014/main" id="{DA2449E7-C873-42B9-AB26-1CC5FA0C1863}"/>
              </a:ext>
            </a:extLst>
          </p:cNvPr>
          <p:cNvSpPr>
            <a:spLocks noGrp="1"/>
          </p:cNvSpPr>
          <p:nvPr>
            <p:ph type="body" sz="quarter" idx="11" hasCustomPrompt="1"/>
          </p:nvPr>
        </p:nvSpPr>
        <p:spPr>
          <a:xfrm>
            <a:off x="1785026" y="4664023"/>
            <a:ext cx="2805037" cy="1286744"/>
          </a:xfrm>
        </p:spPr>
        <p:txBody>
          <a:bodyPr>
            <a:noAutofit/>
          </a:bodyPr>
          <a:lstStyle>
            <a:lvl1pPr marL="0" indent="0">
              <a:buNone/>
              <a:defRPr sz="1417" b="1">
                <a:solidFill>
                  <a:schemeClr val="accent4"/>
                </a:solidFill>
              </a:defRPr>
            </a:lvl1pPr>
            <a:lvl2pPr marL="539999" indent="0">
              <a:buNone/>
              <a:defRPr sz="1654">
                <a:solidFill>
                  <a:schemeClr val="accent4"/>
                </a:solidFill>
              </a:defRPr>
            </a:lvl2pPr>
            <a:lvl3pPr marL="1079998" indent="0">
              <a:buNone/>
              <a:defRPr sz="1654">
                <a:solidFill>
                  <a:schemeClr val="accent4"/>
                </a:solidFill>
              </a:defRPr>
            </a:lvl3pPr>
            <a:lvl4pPr marL="1619997" indent="0">
              <a:buNone/>
              <a:defRPr sz="1654">
                <a:solidFill>
                  <a:schemeClr val="accent4"/>
                </a:solidFill>
              </a:defRPr>
            </a:lvl4pPr>
            <a:lvl5pPr marL="2159996" indent="0">
              <a:buNone/>
              <a:defRPr sz="1654">
                <a:solidFill>
                  <a:schemeClr val="accent4"/>
                </a:solidFill>
              </a:defRPr>
            </a:lvl5pPr>
          </a:lstStyle>
          <a:p>
            <a:pPr lvl="0"/>
            <a:r>
              <a:rPr lang="en-US"/>
              <a:t>CLICK TO EDIT MASTER TEXT STYLES</a:t>
            </a:r>
            <a:endParaRPr lang="en-GB"/>
          </a:p>
        </p:txBody>
      </p:sp>
      <p:sp>
        <p:nvSpPr>
          <p:cNvPr id="67" name="Text Placeholder 66">
            <a:extLst>
              <a:ext uri="{FF2B5EF4-FFF2-40B4-BE49-F238E27FC236}">
                <a16:creationId xmlns:a16="http://schemas.microsoft.com/office/drawing/2014/main" id="{17207368-80DB-4957-BE23-BFEDF574741F}"/>
              </a:ext>
            </a:extLst>
          </p:cNvPr>
          <p:cNvSpPr>
            <a:spLocks noGrp="1"/>
          </p:cNvSpPr>
          <p:nvPr>
            <p:ph type="body" sz="quarter" idx="12"/>
          </p:nvPr>
        </p:nvSpPr>
        <p:spPr>
          <a:xfrm>
            <a:off x="1785027" y="6001778"/>
            <a:ext cx="2891293" cy="1452007"/>
          </a:xfrm>
        </p:spPr>
        <p:txBody>
          <a:bodyPr>
            <a:noAutofit/>
          </a:bodyPr>
          <a:lstStyle>
            <a:lvl1pPr>
              <a:buClr>
                <a:schemeClr val="accent4"/>
              </a:buClr>
              <a:defRPr lang="en-US" sz="1240" b="0" i="0" u="none" strike="noStrike" cap="none" spc="0" baseline="0" dirty="0" smtClean="0">
                <a:ln>
                  <a:noFill/>
                </a:ln>
                <a:solidFill>
                  <a:schemeClr val="bg1"/>
                </a:solidFill>
                <a:uFillTx/>
                <a:latin typeface="+mn-lt"/>
                <a:ea typeface="+mn-ea"/>
                <a:cs typeface="+mn-cs"/>
                <a:sym typeface="Calibri"/>
              </a:defRPr>
            </a:lvl1pPr>
            <a:lvl2pPr>
              <a:defRPr lang="en-US" sz="1240" b="0" i="0" u="none" strike="noStrike" cap="none" spc="0" baseline="0" dirty="0" smtClean="0">
                <a:ln>
                  <a:noFill/>
                </a:ln>
                <a:solidFill>
                  <a:schemeClr val="bg1"/>
                </a:solidFill>
                <a:uFillTx/>
                <a:latin typeface="+mn-lt"/>
                <a:ea typeface="+mn-ea"/>
                <a:cs typeface="+mn-cs"/>
                <a:sym typeface="Calibri"/>
              </a:defRPr>
            </a:lvl2pPr>
            <a:lvl3pPr>
              <a:defRPr lang="en-US" sz="1240" b="0" i="0" u="none" strike="noStrike" cap="none" spc="0" baseline="0" dirty="0" smtClean="0">
                <a:ln>
                  <a:noFill/>
                </a:ln>
                <a:solidFill>
                  <a:schemeClr val="bg1"/>
                </a:solidFill>
                <a:uFillTx/>
                <a:latin typeface="+mn-lt"/>
                <a:ea typeface="+mn-ea"/>
                <a:cs typeface="+mn-cs"/>
                <a:sym typeface="Calibri"/>
              </a:defRPr>
            </a:lvl3pPr>
            <a:lvl4pPr>
              <a:defRPr lang="en-US" sz="1240" b="0" i="0" u="none" strike="noStrike" cap="none" spc="0" baseline="0" dirty="0" smtClean="0">
                <a:ln>
                  <a:noFill/>
                </a:ln>
                <a:solidFill>
                  <a:schemeClr val="bg1"/>
                </a:solidFill>
                <a:uFillTx/>
                <a:latin typeface="+mn-lt"/>
                <a:ea typeface="+mn-ea"/>
                <a:cs typeface="+mn-cs"/>
                <a:sym typeface="Calibri"/>
              </a:defRPr>
            </a:lvl4pPr>
            <a:lvl5pPr>
              <a:defRPr lang="en-GB" sz="1240" b="0" i="0" u="none" strike="noStrike" cap="none" spc="0" baseline="0" dirty="0">
                <a:ln>
                  <a:noFill/>
                </a:ln>
                <a:solidFill>
                  <a:schemeClr val="bg1"/>
                </a:solidFill>
                <a:uFillTx/>
                <a:latin typeface="+mn-lt"/>
                <a:ea typeface="+mn-ea"/>
                <a:cs typeface="+mn-cs"/>
                <a:sym typeface="Calibri"/>
              </a:defRPr>
            </a:lvl5pPr>
          </a:lstStyle>
          <a:p>
            <a:pPr lvl="0"/>
            <a:r>
              <a:rPr lang="en-US"/>
              <a:t>Click to edit Master text styles</a:t>
            </a:r>
          </a:p>
        </p:txBody>
      </p:sp>
      <p:sp>
        <p:nvSpPr>
          <p:cNvPr id="68" name="Text Placeholder 7">
            <a:extLst>
              <a:ext uri="{FF2B5EF4-FFF2-40B4-BE49-F238E27FC236}">
                <a16:creationId xmlns:a16="http://schemas.microsoft.com/office/drawing/2014/main" id="{1CE33319-0F05-4E1C-A6CB-0C59256E6629}"/>
              </a:ext>
            </a:extLst>
          </p:cNvPr>
          <p:cNvSpPr>
            <a:spLocks noGrp="1"/>
          </p:cNvSpPr>
          <p:nvPr>
            <p:ph type="body" sz="quarter" idx="13" hasCustomPrompt="1"/>
          </p:nvPr>
        </p:nvSpPr>
        <p:spPr>
          <a:xfrm>
            <a:off x="1785026" y="10351576"/>
            <a:ext cx="2805037" cy="1286744"/>
          </a:xfrm>
        </p:spPr>
        <p:txBody>
          <a:bodyPr>
            <a:noAutofit/>
          </a:bodyPr>
          <a:lstStyle>
            <a:lvl1pPr marL="0" indent="0">
              <a:buNone/>
              <a:defRPr sz="1417" b="1">
                <a:solidFill>
                  <a:schemeClr val="accent4"/>
                </a:solidFill>
              </a:defRPr>
            </a:lvl1pPr>
            <a:lvl2pPr marL="539999" indent="0">
              <a:buNone/>
              <a:defRPr sz="1654">
                <a:solidFill>
                  <a:schemeClr val="accent4"/>
                </a:solidFill>
              </a:defRPr>
            </a:lvl2pPr>
            <a:lvl3pPr marL="1079998" indent="0">
              <a:buNone/>
              <a:defRPr sz="1654">
                <a:solidFill>
                  <a:schemeClr val="accent4"/>
                </a:solidFill>
              </a:defRPr>
            </a:lvl3pPr>
            <a:lvl4pPr marL="1619997" indent="0">
              <a:buNone/>
              <a:defRPr sz="1654">
                <a:solidFill>
                  <a:schemeClr val="accent4"/>
                </a:solidFill>
              </a:defRPr>
            </a:lvl4pPr>
            <a:lvl5pPr marL="2159996" indent="0">
              <a:buNone/>
              <a:defRPr sz="1654">
                <a:solidFill>
                  <a:schemeClr val="accent4"/>
                </a:solidFill>
              </a:defRPr>
            </a:lvl5pPr>
          </a:lstStyle>
          <a:p>
            <a:pPr lvl="0"/>
            <a:r>
              <a:rPr lang="en-US"/>
              <a:t>CLICK TO EDIT MASTER TEXT STYLES</a:t>
            </a:r>
            <a:endParaRPr lang="en-GB"/>
          </a:p>
        </p:txBody>
      </p:sp>
      <p:sp>
        <p:nvSpPr>
          <p:cNvPr id="69" name="Text Placeholder 66">
            <a:extLst>
              <a:ext uri="{FF2B5EF4-FFF2-40B4-BE49-F238E27FC236}">
                <a16:creationId xmlns:a16="http://schemas.microsoft.com/office/drawing/2014/main" id="{ACACD37E-EA19-45D2-AC7A-F3990E6E886A}"/>
              </a:ext>
            </a:extLst>
          </p:cNvPr>
          <p:cNvSpPr>
            <a:spLocks noGrp="1"/>
          </p:cNvSpPr>
          <p:nvPr>
            <p:ph type="body" sz="quarter" idx="14"/>
          </p:nvPr>
        </p:nvSpPr>
        <p:spPr>
          <a:xfrm>
            <a:off x="1785027" y="11689331"/>
            <a:ext cx="2891293" cy="1452007"/>
          </a:xfrm>
        </p:spPr>
        <p:txBody>
          <a:bodyPr>
            <a:noAutofit/>
          </a:bodyPr>
          <a:lstStyle>
            <a:lvl1pPr>
              <a:buClr>
                <a:schemeClr val="accent4"/>
              </a:buClr>
              <a:defRPr lang="en-US" sz="1240" b="0" i="0" u="none" strike="noStrike" cap="none" spc="0" baseline="0" dirty="0" smtClean="0">
                <a:ln>
                  <a:noFill/>
                </a:ln>
                <a:solidFill>
                  <a:schemeClr val="bg1"/>
                </a:solidFill>
                <a:uFillTx/>
                <a:latin typeface="+mn-lt"/>
                <a:ea typeface="+mn-ea"/>
                <a:cs typeface="+mn-cs"/>
                <a:sym typeface="Calibri"/>
              </a:defRPr>
            </a:lvl1pPr>
            <a:lvl2pPr>
              <a:defRPr lang="en-US" sz="1240" b="0" i="0" u="none" strike="noStrike" cap="none" spc="0" baseline="0" dirty="0" smtClean="0">
                <a:ln>
                  <a:noFill/>
                </a:ln>
                <a:solidFill>
                  <a:schemeClr val="bg1"/>
                </a:solidFill>
                <a:uFillTx/>
                <a:latin typeface="+mn-lt"/>
                <a:ea typeface="+mn-ea"/>
                <a:cs typeface="+mn-cs"/>
                <a:sym typeface="Calibri"/>
              </a:defRPr>
            </a:lvl2pPr>
            <a:lvl3pPr>
              <a:defRPr lang="en-US" sz="1240" b="0" i="0" u="none" strike="noStrike" cap="none" spc="0" baseline="0" dirty="0" smtClean="0">
                <a:ln>
                  <a:noFill/>
                </a:ln>
                <a:solidFill>
                  <a:schemeClr val="bg1"/>
                </a:solidFill>
                <a:uFillTx/>
                <a:latin typeface="+mn-lt"/>
                <a:ea typeface="+mn-ea"/>
                <a:cs typeface="+mn-cs"/>
                <a:sym typeface="Calibri"/>
              </a:defRPr>
            </a:lvl3pPr>
            <a:lvl4pPr>
              <a:defRPr lang="en-US" sz="1240" b="0" i="0" u="none" strike="noStrike" cap="none" spc="0" baseline="0" dirty="0" smtClean="0">
                <a:ln>
                  <a:noFill/>
                </a:ln>
                <a:solidFill>
                  <a:schemeClr val="bg1"/>
                </a:solidFill>
                <a:uFillTx/>
                <a:latin typeface="+mn-lt"/>
                <a:ea typeface="+mn-ea"/>
                <a:cs typeface="+mn-cs"/>
                <a:sym typeface="Calibri"/>
              </a:defRPr>
            </a:lvl4pPr>
            <a:lvl5pPr>
              <a:defRPr lang="en-GB" sz="1240" b="0" i="0" u="none" strike="noStrike" cap="none" spc="0" baseline="0" dirty="0">
                <a:ln>
                  <a:noFill/>
                </a:ln>
                <a:solidFill>
                  <a:schemeClr val="bg1"/>
                </a:solidFill>
                <a:uFillTx/>
                <a:latin typeface="+mn-lt"/>
                <a:ea typeface="+mn-ea"/>
                <a:cs typeface="+mn-cs"/>
                <a:sym typeface="Calibri"/>
              </a:defRPr>
            </a:lvl5pPr>
          </a:lstStyle>
          <a:p>
            <a:pPr lvl="0"/>
            <a:r>
              <a:rPr lang="en-US"/>
              <a:t>Click to edit Master text styles</a:t>
            </a:r>
          </a:p>
        </p:txBody>
      </p:sp>
      <p:sp>
        <p:nvSpPr>
          <p:cNvPr id="70" name="Text Placeholder 7">
            <a:extLst>
              <a:ext uri="{FF2B5EF4-FFF2-40B4-BE49-F238E27FC236}">
                <a16:creationId xmlns:a16="http://schemas.microsoft.com/office/drawing/2014/main" id="{2D256F69-9700-4B6F-B21F-800A8FBA5EEE}"/>
              </a:ext>
            </a:extLst>
          </p:cNvPr>
          <p:cNvSpPr>
            <a:spLocks noGrp="1"/>
          </p:cNvSpPr>
          <p:nvPr>
            <p:ph type="body" sz="quarter" idx="15" hasCustomPrompt="1"/>
          </p:nvPr>
        </p:nvSpPr>
        <p:spPr>
          <a:xfrm>
            <a:off x="10733009" y="10351576"/>
            <a:ext cx="2805037" cy="1286744"/>
          </a:xfrm>
        </p:spPr>
        <p:txBody>
          <a:bodyPr>
            <a:noAutofit/>
          </a:bodyPr>
          <a:lstStyle>
            <a:lvl1pPr marL="0" indent="0">
              <a:buNone/>
              <a:defRPr sz="1417" b="1">
                <a:solidFill>
                  <a:schemeClr val="accent4"/>
                </a:solidFill>
              </a:defRPr>
            </a:lvl1pPr>
            <a:lvl2pPr marL="539999" indent="0">
              <a:buNone/>
              <a:defRPr sz="1654">
                <a:solidFill>
                  <a:schemeClr val="accent4"/>
                </a:solidFill>
              </a:defRPr>
            </a:lvl2pPr>
            <a:lvl3pPr marL="1079998" indent="0">
              <a:buNone/>
              <a:defRPr sz="1654">
                <a:solidFill>
                  <a:schemeClr val="accent4"/>
                </a:solidFill>
              </a:defRPr>
            </a:lvl3pPr>
            <a:lvl4pPr marL="1619997" indent="0">
              <a:buNone/>
              <a:defRPr sz="1654">
                <a:solidFill>
                  <a:schemeClr val="accent4"/>
                </a:solidFill>
              </a:defRPr>
            </a:lvl4pPr>
            <a:lvl5pPr marL="2159996" indent="0">
              <a:buNone/>
              <a:defRPr sz="1654">
                <a:solidFill>
                  <a:schemeClr val="accent4"/>
                </a:solidFill>
              </a:defRPr>
            </a:lvl5pPr>
          </a:lstStyle>
          <a:p>
            <a:pPr lvl="0"/>
            <a:r>
              <a:rPr lang="en-US"/>
              <a:t>CLICK TO EDIT MASTER TEXT STYLES</a:t>
            </a:r>
            <a:endParaRPr lang="en-GB"/>
          </a:p>
        </p:txBody>
      </p:sp>
      <p:sp>
        <p:nvSpPr>
          <p:cNvPr id="71" name="Text Placeholder 66">
            <a:extLst>
              <a:ext uri="{FF2B5EF4-FFF2-40B4-BE49-F238E27FC236}">
                <a16:creationId xmlns:a16="http://schemas.microsoft.com/office/drawing/2014/main" id="{518541B0-A91E-44BA-A7C6-A1F7D4801E80}"/>
              </a:ext>
            </a:extLst>
          </p:cNvPr>
          <p:cNvSpPr>
            <a:spLocks noGrp="1"/>
          </p:cNvSpPr>
          <p:nvPr>
            <p:ph type="body" sz="quarter" idx="16"/>
          </p:nvPr>
        </p:nvSpPr>
        <p:spPr>
          <a:xfrm>
            <a:off x="10733010" y="11689331"/>
            <a:ext cx="2891293" cy="1452007"/>
          </a:xfrm>
        </p:spPr>
        <p:txBody>
          <a:bodyPr>
            <a:noAutofit/>
          </a:bodyPr>
          <a:lstStyle>
            <a:lvl1pPr>
              <a:buClr>
                <a:schemeClr val="accent4"/>
              </a:buClr>
              <a:defRPr lang="en-US" sz="1240" b="0" i="0" u="none" strike="noStrike" cap="none" spc="0" baseline="0" dirty="0" smtClean="0">
                <a:ln>
                  <a:noFill/>
                </a:ln>
                <a:solidFill>
                  <a:schemeClr val="bg1"/>
                </a:solidFill>
                <a:uFillTx/>
                <a:latin typeface="+mn-lt"/>
                <a:ea typeface="+mn-ea"/>
                <a:cs typeface="+mn-cs"/>
                <a:sym typeface="Calibri"/>
              </a:defRPr>
            </a:lvl1pPr>
            <a:lvl2pPr>
              <a:defRPr lang="en-US" sz="1240" b="0" i="0" u="none" strike="noStrike" cap="none" spc="0" baseline="0" dirty="0" smtClean="0">
                <a:ln>
                  <a:noFill/>
                </a:ln>
                <a:solidFill>
                  <a:schemeClr val="bg1"/>
                </a:solidFill>
                <a:uFillTx/>
                <a:latin typeface="+mn-lt"/>
                <a:ea typeface="+mn-ea"/>
                <a:cs typeface="+mn-cs"/>
                <a:sym typeface="Calibri"/>
              </a:defRPr>
            </a:lvl2pPr>
            <a:lvl3pPr>
              <a:defRPr lang="en-US" sz="1240" b="0" i="0" u="none" strike="noStrike" cap="none" spc="0" baseline="0" dirty="0" smtClean="0">
                <a:ln>
                  <a:noFill/>
                </a:ln>
                <a:solidFill>
                  <a:schemeClr val="bg1"/>
                </a:solidFill>
                <a:uFillTx/>
                <a:latin typeface="+mn-lt"/>
                <a:ea typeface="+mn-ea"/>
                <a:cs typeface="+mn-cs"/>
                <a:sym typeface="Calibri"/>
              </a:defRPr>
            </a:lvl3pPr>
            <a:lvl4pPr>
              <a:defRPr lang="en-US" sz="1240" b="0" i="0" u="none" strike="noStrike" cap="none" spc="0" baseline="0" dirty="0" smtClean="0">
                <a:ln>
                  <a:noFill/>
                </a:ln>
                <a:solidFill>
                  <a:schemeClr val="bg1"/>
                </a:solidFill>
                <a:uFillTx/>
                <a:latin typeface="+mn-lt"/>
                <a:ea typeface="+mn-ea"/>
                <a:cs typeface="+mn-cs"/>
                <a:sym typeface="Calibri"/>
              </a:defRPr>
            </a:lvl4pPr>
            <a:lvl5pPr>
              <a:defRPr lang="en-GB" sz="1240" b="0" i="0" u="none" strike="noStrike" cap="none" spc="0" baseline="0" dirty="0">
                <a:ln>
                  <a:noFill/>
                </a:ln>
                <a:solidFill>
                  <a:schemeClr val="bg1"/>
                </a:solidFill>
                <a:uFillTx/>
                <a:latin typeface="+mn-lt"/>
                <a:ea typeface="+mn-ea"/>
                <a:cs typeface="+mn-cs"/>
                <a:sym typeface="Calibri"/>
              </a:defRPr>
            </a:lvl5pPr>
          </a:lstStyle>
          <a:p>
            <a:pPr lvl="0"/>
            <a:r>
              <a:rPr lang="en-US"/>
              <a:t>Click to edit Master text styles</a:t>
            </a:r>
          </a:p>
        </p:txBody>
      </p:sp>
      <p:sp>
        <p:nvSpPr>
          <p:cNvPr id="72" name="Text Placeholder 7">
            <a:extLst>
              <a:ext uri="{FF2B5EF4-FFF2-40B4-BE49-F238E27FC236}">
                <a16:creationId xmlns:a16="http://schemas.microsoft.com/office/drawing/2014/main" id="{0C00F805-565C-456C-8499-732790662877}"/>
              </a:ext>
            </a:extLst>
          </p:cNvPr>
          <p:cNvSpPr>
            <a:spLocks noGrp="1"/>
          </p:cNvSpPr>
          <p:nvPr>
            <p:ph type="body" sz="quarter" idx="17" hasCustomPrompt="1"/>
          </p:nvPr>
        </p:nvSpPr>
        <p:spPr>
          <a:xfrm>
            <a:off x="10733009" y="4974799"/>
            <a:ext cx="2805037" cy="1286744"/>
          </a:xfrm>
        </p:spPr>
        <p:txBody>
          <a:bodyPr>
            <a:noAutofit/>
          </a:bodyPr>
          <a:lstStyle>
            <a:lvl1pPr marL="0" indent="0">
              <a:buNone/>
              <a:defRPr sz="1417" b="1">
                <a:solidFill>
                  <a:schemeClr val="accent4"/>
                </a:solidFill>
              </a:defRPr>
            </a:lvl1pPr>
            <a:lvl2pPr marL="539999" indent="0">
              <a:buNone/>
              <a:defRPr sz="1654">
                <a:solidFill>
                  <a:schemeClr val="accent4"/>
                </a:solidFill>
              </a:defRPr>
            </a:lvl2pPr>
            <a:lvl3pPr marL="1079998" indent="0">
              <a:buNone/>
              <a:defRPr sz="1654">
                <a:solidFill>
                  <a:schemeClr val="accent4"/>
                </a:solidFill>
              </a:defRPr>
            </a:lvl3pPr>
            <a:lvl4pPr marL="1619997" indent="0">
              <a:buNone/>
              <a:defRPr sz="1654">
                <a:solidFill>
                  <a:schemeClr val="accent4"/>
                </a:solidFill>
              </a:defRPr>
            </a:lvl4pPr>
            <a:lvl5pPr marL="2159996" indent="0">
              <a:buNone/>
              <a:defRPr sz="1654">
                <a:solidFill>
                  <a:schemeClr val="accent4"/>
                </a:solidFill>
              </a:defRPr>
            </a:lvl5pPr>
          </a:lstStyle>
          <a:p>
            <a:pPr lvl="0"/>
            <a:r>
              <a:rPr lang="en-US"/>
              <a:t>CLICK TO EDIT MASTER TEXT STYLES</a:t>
            </a:r>
            <a:endParaRPr lang="en-GB"/>
          </a:p>
        </p:txBody>
      </p:sp>
      <p:sp>
        <p:nvSpPr>
          <p:cNvPr id="73" name="Text Placeholder 66">
            <a:extLst>
              <a:ext uri="{FF2B5EF4-FFF2-40B4-BE49-F238E27FC236}">
                <a16:creationId xmlns:a16="http://schemas.microsoft.com/office/drawing/2014/main" id="{5A7E5B8C-2434-4163-BA60-611DC966CBA9}"/>
              </a:ext>
            </a:extLst>
          </p:cNvPr>
          <p:cNvSpPr>
            <a:spLocks noGrp="1"/>
          </p:cNvSpPr>
          <p:nvPr>
            <p:ph type="body" sz="quarter" idx="18"/>
          </p:nvPr>
        </p:nvSpPr>
        <p:spPr>
          <a:xfrm>
            <a:off x="10733010" y="6312554"/>
            <a:ext cx="2891293" cy="1452007"/>
          </a:xfrm>
        </p:spPr>
        <p:txBody>
          <a:bodyPr>
            <a:noAutofit/>
          </a:bodyPr>
          <a:lstStyle>
            <a:lvl1pPr>
              <a:buClr>
                <a:schemeClr val="accent4"/>
              </a:buClr>
              <a:defRPr lang="en-US" sz="1240" b="0" i="0" u="none" strike="noStrike" cap="none" spc="0" baseline="0" dirty="0" smtClean="0">
                <a:ln>
                  <a:noFill/>
                </a:ln>
                <a:solidFill>
                  <a:schemeClr val="bg1"/>
                </a:solidFill>
                <a:uFillTx/>
                <a:latin typeface="+mn-lt"/>
                <a:ea typeface="+mn-ea"/>
                <a:cs typeface="+mn-cs"/>
                <a:sym typeface="Calibri"/>
              </a:defRPr>
            </a:lvl1pPr>
            <a:lvl2pPr>
              <a:defRPr lang="en-US" sz="1240" b="0" i="0" u="none" strike="noStrike" cap="none" spc="0" baseline="0" dirty="0" smtClean="0">
                <a:ln>
                  <a:noFill/>
                </a:ln>
                <a:solidFill>
                  <a:schemeClr val="bg1"/>
                </a:solidFill>
                <a:uFillTx/>
                <a:latin typeface="+mn-lt"/>
                <a:ea typeface="+mn-ea"/>
                <a:cs typeface="+mn-cs"/>
                <a:sym typeface="Calibri"/>
              </a:defRPr>
            </a:lvl2pPr>
            <a:lvl3pPr>
              <a:defRPr lang="en-US" sz="1240" b="0" i="0" u="none" strike="noStrike" cap="none" spc="0" baseline="0" dirty="0" smtClean="0">
                <a:ln>
                  <a:noFill/>
                </a:ln>
                <a:solidFill>
                  <a:schemeClr val="bg1"/>
                </a:solidFill>
                <a:uFillTx/>
                <a:latin typeface="+mn-lt"/>
                <a:ea typeface="+mn-ea"/>
                <a:cs typeface="+mn-cs"/>
                <a:sym typeface="Calibri"/>
              </a:defRPr>
            </a:lvl3pPr>
            <a:lvl4pPr>
              <a:defRPr lang="en-US" sz="1240" b="0" i="0" u="none" strike="noStrike" cap="none" spc="0" baseline="0" dirty="0" smtClean="0">
                <a:ln>
                  <a:noFill/>
                </a:ln>
                <a:solidFill>
                  <a:schemeClr val="bg1"/>
                </a:solidFill>
                <a:uFillTx/>
                <a:latin typeface="+mn-lt"/>
                <a:ea typeface="+mn-ea"/>
                <a:cs typeface="+mn-cs"/>
                <a:sym typeface="Calibri"/>
              </a:defRPr>
            </a:lvl4pPr>
            <a:lvl5pPr>
              <a:defRPr lang="en-GB" sz="1240" b="0" i="0" u="none" strike="noStrike" cap="none" spc="0" baseline="0" dirty="0">
                <a:ln>
                  <a:noFill/>
                </a:ln>
                <a:solidFill>
                  <a:schemeClr val="bg1"/>
                </a:solidFill>
                <a:uFillTx/>
                <a:latin typeface="+mn-lt"/>
                <a:ea typeface="+mn-ea"/>
                <a:cs typeface="+mn-cs"/>
                <a:sym typeface="Calibri"/>
              </a:defRPr>
            </a:lvl5pPr>
          </a:lstStyle>
          <a:p>
            <a:pPr lvl="0"/>
            <a:r>
              <a:rPr lang="en-US"/>
              <a:t>Click to edit Master text styles</a:t>
            </a:r>
          </a:p>
        </p:txBody>
      </p:sp>
      <p:sp>
        <p:nvSpPr>
          <p:cNvPr id="75" name="Text Placeholder 74">
            <a:extLst>
              <a:ext uri="{FF2B5EF4-FFF2-40B4-BE49-F238E27FC236}">
                <a16:creationId xmlns:a16="http://schemas.microsoft.com/office/drawing/2014/main" id="{9844B0D3-A878-4EB0-87C1-A495EAEA91A0}"/>
              </a:ext>
            </a:extLst>
          </p:cNvPr>
          <p:cNvSpPr>
            <a:spLocks noGrp="1"/>
          </p:cNvSpPr>
          <p:nvPr>
            <p:ph type="body" sz="quarter" idx="19" hasCustomPrompt="1"/>
          </p:nvPr>
        </p:nvSpPr>
        <p:spPr>
          <a:xfrm>
            <a:off x="4860072" y="8011844"/>
            <a:ext cx="1860028" cy="1797920"/>
          </a:xfrm>
        </p:spPr>
        <p:txBody>
          <a:bodyPr>
            <a:noAutofit/>
          </a:bodyPr>
          <a:lstStyle>
            <a:lvl1pPr marL="0" indent="0">
              <a:buNone/>
              <a:defRPr sz="1299">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76" name="Text Placeholder 74">
            <a:extLst>
              <a:ext uri="{FF2B5EF4-FFF2-40B4-BE49-F238E27FC236}">
                <a16:creationId xmlns:a16="http://schemas.microsoft.com/office/drawing/2014/main" id="{011CD573-BEE1-4EE0-9931-0A899192AD16}"/>
              </a:ext>
            </a:extLst>
          </p:cNvPr>
          <p:cNvSpPr>
            <a:spLocks noGrp="1"/>
          </p:cNvSpPr>
          <p:nvPr>
            <p:ph type="body" sz="quarter" idx="20" hasCustomPrompt="1"/>
          </p:nvPr>
        </p:nvSpPr>
        <p:spPr>
          <a:xfrm>
            <a:off x="8021588" y="8011844"/>
            <a:ext cx="1860028" cy="1797920"/>
          </a:xfrm>
        </p:spPr>
        <p:txBody>
          <a:bodyPr>
            <a:noAutofit/>
          </a:bodyPr>
          <a:lstStyle>
            <a:lvl1pPr marL="0" indent="0" algn="r">
              <a:buNone/>
              <a:defRPr sz="1299">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77" name="Text Placeholder 74">
            <a:extLst>
              <a:ext uri="{FF2B5EF4-FFF2-40B4-BE49-F238E27FC236}">
                <a16:creationId xmlns:a16="http://schemas.microsoft.com/office/drawing/2014/main" id="{C8BBB18E-5AEA-4585-BFFA-E936944D933A}"/>
              </a:ext>
            </a:extLst>
          </p:cNvPr>
          <p:cNvSpPr>
            <a:spLocks noGrp="1"/>
          </p:cNvSpPr>
          <p:nvPr>
            <p:ph type="body" sz="quarter" idx="21" hasCustomPrompt="1"/>
          </p:nvPr>
        </p:nvSpPr>
        <p:spPr>
          <a:xfrm>
            <a:off x="4860072" y="10330323"/>
            <a:ext cx="1860028" cy="1797920"/>
          </a:xfrm>
        </p:spPr>
        <p:txBody>
          <a:bodyPr>
            <a:noAutofit/>
          </a:bodyPr>
          <a:lstStyle>
            <a:lvl1pPr marL="0" indent="0">
              <a:buNone/>
              <a:defRPr sz="1299">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78" name="Text Placeholder 74">
            <a:extLst>
              <a:ext uri="{FF2B5EF4-FFF2-40B4-BE49-F238E27FC236}">
                <a16:creationId xmlns:a16="http://schemas.microsoft.com/office/drawing/2014/main" id="{AA956080-177A-4D94-B5AE-C6DF35E6BFAA}"/>
              </a:ext>
            </a:extLst>
          </p:cNvPr>
          <p:cNvSpPr>
            <a:spLocks noGrp="1"/>
          </p:cNvSpPr>
          <p:nvPr>
            <p:ph type="body" sz="quarter" idx="22" hasCustomPrompt="1"/>
          </p:nvPr>
        </p:nvSpPr>
        <p:spPr>
          <a:xfrm>
            <a:off x="8021588" y="10330323"/>
            <a:ext cx="1860028" cy="1797920"/>
          </a:xfrm>
        </p:spPr>
        <p:txBody>
          <a:bodyPr>
            <a:noAutofit/>
          </a:bodyPr>
          <a:lstStyle>
            <a:lvl1pPr marL="0" indent="0" algn="r">
              <a:buNone/>
              <a:defRPr sz="1299">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30" name="Rectangle 29">
            <a:extLst>
              <a:ext uri="{FF2B5EF4-FFF2-40B4-BE49-F238E27FC236}">
                <a16:creationId xmlns:a16="http://schemas.microsoft.com/office/drawing/2014/main" id="{12E26461-29C2-C6A9-2D69-6E52D745B01B}"/>
              </a:ext>
            </a:extLst>
          </p:cNvPr>
          <p:cNvSpPr/>
          <p:nvPr/>
        </p:nvSpPr>
        <p:spPr>
          <a:xfrm>
            <a:off x="1164390" y="1"/>
            <a:ext cx="13235823" cy="15840073"/>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pic>
        <p:nvPicPr>
          <p:cNvPr id="31" name="Picture 30" descr="Shape, background pattern&#10;&#10;Description automatically generated">
            <a:extLst>
              <a:ext uri="{FF2B5EF4-FFF2-40B4-BE49-F238E27FC236}">
                <a16:creationId xmlns:a16="http://schemas.microsoft.com/office/drawing/2014/main" id="{97E9E8C8-ADB4-06D7-FFC2-3D2537187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390" y="2376013"/>
            <a:ext cx="13235818" cy="13464061"/>
          </a:xfrm>
          <a:prstGeom prst="rect">
            <a:avLst/>
          </a:prstGeom>
        </p:spPr>
      </p:pic>
      <p:cxnSp>
        <p:nvCxnSpPr>
          <p:cNvPr id="32" name="Straight Connector 31">
            <a:extLst>
              <a:ext uri="{FF2B5EF4-FFF2-40B4-BE49-F238E27FC236}">
                <a16:creationId xmlns:a16="http://schemas.microsoft.com/office/drawing/2014/main" id="{48DA14AF-FEC8-9B2B-3ED9-95FCF0496E96}"/>
              </a:ext>
            </a:extLst>
          </p:cNvPr>
          <p:cNvCxnSpPr>
            <a:cxnSpLocks/>
          </p:cNvCxnSpPr>
          <p:nvPr/>
        </p:nvCxnSpPr>
        <p:spPr>
          <a:xfrm>
            <a:off x="1164390" y="1"/>
            <a:ext cx="0" cy="15959869"/>
          </a:xfrm>
          <a:prstGeom prst="line">
            <a:avLst/>
          </a:prstGeom>
          <a:noFill/>
          <a:ln w="19050" cap="flat">
            <a:gradFill flip="none" rotWithShape="1">
              <a:gsLst>
                <a:gs pos="0">
                  <a:schemeClr val="tx1"/>
                </a:gs>
                <a:gs pos="100000">
                  <a:schemeClr val="accent4"/>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896C0160-A420-A429-627D-AFE686391801}"/>
              </a:ext>
            </a:extLst>
          </p:cNvPr>
          <p:cNvCxnSpPr>
            <a:cxnSpLocks/>
          </p:cNvCxnSpPr>
          <p:nvPr/>
        </p:nvCxnSpPr>
        <p:spPr>
          <a:xfrm flipH="1">
            <a:off x="1" y="2376011"/>
            <a:ext cx="14400212" cy="0"/>
          </a:xfrm>
          <a:prstGeom prst="line">
            <a:avLst/>
          </a:prstGeom>
          <a:noFill/>
          <a:ln w="19050" cap="flat">
            <a:gradFill flip="none" rotWithShape="1">
              <a:gsLst>
                <a:gs pos="0">
                  <a:schemeClr val="tx1"/>
                </a:gs>
                <a:gs pos="100000">
                  <a:schemeClr val="accent4"/>
                </a:gs>
              </a:gsLst>
              <a:lin ang="0" scaled="1"/>
              <a:tileRect/>
            </a:gra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8984767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DBD535E7-639B-4186-92F6-673481EFE76F}"/>
              </a:ext>
            </a:extLst>
          </p:cNvPr>
          <p:cNvPicPr>
            <a:picLocks noChangeAspect="1"/>
          </p:cNvPicPr>
          <p:nvPr/>
        </p:nvPicPr>
        <p:blipFill rotWithShape="1">
          <a:blip r:embed="rId2">
            <a:extLst>
              <a:ext uri="{28A0092B-C50C-407E-A947-70E740481C1C}">
                <a14:useLocalDpi xmlns:a14="http://schemas.microsoft.com/office/drawing/2010/main" val="0"/>
              </a:ext>
            </a:extLst>
          </a:blip>
          <a:srcRect l="1138" t="1857" r="1171" b="1108"/>
          <a:stretch/>
        </p:blipFill>
        <p:spPr>
          <a:xfrm>
            <a:off x="0" y="-1"/>
            <a:ext cx="14400213" cy="15840077"/>
          </a:xfrm>
          <a:prstGeom prst="rect">
            <a:avLst/>
          </a:prstGeom>
        </p:spPr>
      </p:pic>
      <p:sp>
        <p:nvSpPr>
          <p:cNvPr id="19" name="Rectangle 18">
            <a:extLst>
              <a:ext uri="{FF2B5EF4-FFF2-40B4-BE49-F238E27FC236}">
                <a16:creationId xmlns:a16="http://schemas.microsoft.com/office/drawing/2014/main" id="{98B8ADA3-E7E6-4222-9FD3-E1CE784053BB}"/>
              </a:ext>
            </a:extLst>
          </p:cNvPr>
          <p:cNvSpPr/>
          <p:nvPr/>
        </p:nvSpPr>
        <p:spPr>
          <a:xfrm>
            <a:off x="0" y="-2"/>
            <a:ext cx="4071523" cy="15840075"/>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tx1"/>
              </a:solidFill>
              <a:effectLst/>
              <a:uFillTx/>
              <a:latin typeface="+mn-lt"/>
              <a:ea typeface="+mn-ea"/>
              <a:cs typeface="+mn-cs"/>
              <a:sym typeface="Calibri"/>
            </a:endParaRPr>
          </a:p>
        </p:txBody>
      </p:sp>
      <p:cxnSp>
        <p:nvCxnSpPr>
          <p:cNvPr id="20" name="Straight Connector 19">
            <a:extLst>
              <a:ext uri="{FF2B5EF4-FFF2-40B4-BE49-F238E27FC236}">
                <a16:creationId xmlns:a16="http://schemas.microsoft.com/office/drawing/2014/main" id="{5ADEDC4F-8D8E-473D-B2BB-18ED1E728150}"/>
              </a:ext>
            </a:extLst>
          </p:cNvPr>
          <p:cNvCxnSpPr>
            <a:cxnSpLocks/>
          </p:cNvCxnSpPr>
          <p:nvPr/>
        </p:nvCxnSpPr>
        <p:spPr>
          <a:xfrm flipV="1">
            <a:off x="3646201" y="123426"/>
            <a:ext cx="0" cy="15840068"/>
          </a:xfrm>
          <a:prstGeom prst="line">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831F7192-31A7-4C79-A959-9E45348A23A4}"/>
              </a:ext>
            </a:extLst>
          </p:cNvPr>
          <p:cNvCxnSpPr>
            <a:cxnSpLocks/>
          </p:cNvCxnSpPr>
          <p:nvPr/>
        </p:nvCxnSpPr>
        <p:spPr>
          <a:xfrm flipH="1">
            <a:off x="3646202" y="8130379"/>
            <a:ext cx="425322" cy="0"/>
          </a:xfrm>
          <a:prstGeom prst="line">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2" name="Title 1">
            <a:extLst>
              <a:ext uri="{FF2B5EF4-FFF2-40B4-BE49-F238E27FC236}">
                <a16:creationId xmlns:a16="http://schemas.microsoft.com/office/drawing/2014/main" id="{28D31FC6-638D-4068-AC29-F0AFB071F69B}"/>
              </a:ext>
            </a:extLst>
          </p:cNvPr>
          <p:cNvSpPr>
            <a:spLocks noGrp="1"/>
          </p:cNvSpPr>
          <p:nvPr>
            <p:ph type="title" hasCustomPrompt="1"/>
          </p:nvPr>
        </p:nvSpPr>
        <p:spPr>
          <a:xfrm>
            <a:off x="360010" y="843339"/>
            <a:ext cx="3286187" cy="3061682"/>
          </a:xfrm>
        </p:spPr>
        <p:txBody>
          <a:bodyPr>
            <a:noAutofit/>
          </a:bodyPr>
          <a:lstStyle>
            <a:lvl1pPr>
              <a:defRPr sz="2835">
                <a:latin typeface="+mj-lt"/>
              </a:defRPr>
            </a:lvl1pPr>
          </a:lstStyle>
          <a:p>
            <a:r>
              <a:rPr lang="en-US"/>
              <a:t>CLICK TO EDIT MASTER TITLE STYLE</a:t>
            </a:r>
            <a:endParaRPr lang="en-GB"/>
          </a:p>
        </p:txBody>
      </p:sp>
      <p:sp>
        <p:nvSpPr>
          <p:cNvPr id="10" name="Text Placeholder 3">
            <a:extLst>
              <a:ext uri="{FF2B5EF4-FFF2-40B4-BE49-F238E27FC236}">
                <a16:creationId xmlns:a16="http://schemas.microsoft.com/office/drawing/2014/main" id="{76BBC24A-4E7A-4F4F-A703-23443668C927}"/>
              </a:ext>
            </a:extLst>
          </p:cNvPr>
          <p:cNvSpPr>
            <a:spLocks noGrp="1"/>
          </p:cNvSpPr>
          <p:nvPr>
            <p:ph type="body" sz="quarter" idx="30"/>
          </p:nvPr>
        </p:nvSpPr>
        <p:spPr>
          <a:xfrm>
            <a:off x="360011" y="4624935"/>
            <a:ext cx="3015038" cy="8751131"/>
          </a:xfrm>
        </p:spPr>
        <p:txBody>
          <a:bodyPr>
            <a:no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Rectangle 11">
            <a:extLst>
              <a:ext uri="{FF2B5EF4-FFF2-40B4-BE49-F238E27FC236}">
                <a16:creationId xmlns:a16="http://schemas.microsoft.com/office/drawing/2014/main" id="{EB2D1E78-0822-4639-B0DC-EE7ACB14BA2C}"/>
              </a:ext>
            </a:extLst>
          </p:cNvPr>
          <p:cNvSpPr/>
          <p:nvPr/>
        </p:nvSpPr>
        <p:spPr>
          <a:xfrm>
            <a:off x="8549045" y="5311989"/>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13" name="Rectangle 12">
            <a:extLst>
              <a:ext uri="{FF2B5EF4-FFF2-40B4-BE49-F238E27FC236}">
                <a16:creationId xmlns:a16="http://schemas.microsoft.com/office/drawing/2014/main" id="{20B92095-1C02-49EC-87D7-594509DCD231}"/>
              </a:ext>
            </a:extLst>
          </p:cNvPr>
          <p:cNvSpPr/>
          <p:nvPr/>
        </p:nvSpPr>
        <p:spPr>
          <a:xfrm>
            <a:off x="8549045" y="11177861"/>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14" name="Rectangle 13">
            <a:extLst>
              <a:ext uri="{FF2B5EF4-FFF2-40B4-BE49-F238E27FC236}">
                <a16:creationId xmlns:a16="http://schemas.microsoft.com/office/drawing/2014/main" id="{D8BCDA4B-C9FA-4B7A-A4A4-A6F2BFD0B068}"/>
              </a:ext>
            </a:extLst>
          </p:cNvPr>
          <p:cNvSpPr/>
          <p:nvPr/>
        </p:nvSpPr>
        <p:spPr>
          <a:xfrm>
            <a:off x="10064438" y="9847461"/>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15" name="Rectangle 14">
            <a:extLst>
              <a:ext uri="{FF2B5EF4-FFF2-40B4-BE49-F238E27FC236}">
                <a16:creationId xmlns:a16="http://schemas.microsoft.com/office/drawing/2014/main" id="{CC82DEED-21FE-4FDB-BE52-30A1A5605234}"/>
              </a:ext>
            </a:extLst>
          </p:cNvPr>
          <p:cNvSpPr/>
          <p:nvPr/>
        </p:nvSpPr>
        <p:spPr>
          <a:xfrm>
            <a:off x="7060779" y="9847461"/>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18" name="Rectangle 17">
            <a:extLst>
              <a:ext uri="{FF2B5EF4-FFF2-40B4-BE49-F238E27FC236}">
                <a16:creationId xmlns:a16="http://schemas.microsoft.com/office/drawing/2014/main" id="{3476F079-E3CF-4DB0-883C-455DDEBD9FC8}"/>
              </a:ext>
            </a:extLst>
          </p:cNvPr>
          <p:cNvSpPr/>
          <p:nvPr/>
        </p:nvSpPr>
        <p:spPr>
          <a:xfrm>
            <a:off x="7060779" y="6642389"/>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3" name="Rectangle 22">
            <a:extLst>
              <a:ext uri="{FF2B5EF4-FFF2-40B4-BE49-F238E27FC236}">
                <a16:creationId xmlns:a16="http://schemas.microsoft.com/office/drawing/2014/main" id="{A3D8ABDB-AEB7-48E3-866E-0698F490C45D}"/>
              </a:ext>
            </a:extLst>
          </p:cNvPr>
          <p:cNvSpPr/>
          <p:nvPr/>
        </p:nvSpPr>
        <p:spPr>
          <a:xfrm>
            <a:off x="10055522" y="6642389"/>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pic>
        <p:nvPicPr>
          <p:cNvPr id="31" name="Picture 30" descr="Logo, company name&#10;&#10;Description automatically generated">
            <a:extLst>
              <a:ext uri="{FF2B5EF4-FFF2-40B4-BE49-F238E27FC236}">
                <a16:creationId xmlns:a16="http://schemas.microsoft.com/office/drawing/2014/main" id="{1569778E-4824-487C-8624-A5FB73475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2629" y="13673177"/>
            <a:ext cx="1868706" cy="1088521"/>
          </a:xfrm>
          <a:prstGeom prst="rect">
            <a:avLst/>
          </a:prstGeom>
        </p:spPr>
      </p:pic>
      <p:sp>
        <p:nvSpPr>
          <p:cNvPr id="4" name="Text Placeholder 3">
            <a:extLst>
              <a:ext uri="{FF2B5EF4-FFF2-40B4-BE49-F238E27FC236}">
                <a16:creationId xmlns:a16="http://schemas.microsoft.com/office/drawing/2014/main" id="{A95689F3-2A2D-40DC-8A14-6A50117E5B22}"/>
              </a:ext>
            </a:extLst>
          </p:cNvPr>
          <p:cNvSpPr>
            <a:spLocks noGrp="1"/>
          </p:cNvSpPr>
          <p:nvPr>
            <p:ph type="body" sz="quarter" idx="31" hasCustomPrompt="1"/>
          </p:nvPr>
        </p:nvSpPr>
        <p:spPr>
          <a:xfrm>
            <a:off x="8617627" y="7586370"/>
            <a:ext cx="1335020" cy="1624340"/>
          </a:xfrm>
        </p:spPr>
        <p:txBody>
          <a:bodyPr>
            <a:noAutofit/>
          </a:bodyPr>
          <a:lstStyle>
            <a:lvl1pPr marL="0" indent="0" algn="ctr">
              <a:buNone/>
              <a:defRPr sz="1417">
                <a:solidFill>
                  <a:schemeClr val="bg1"/>
                </a:solidFill>
                <a:latin typeface="+mj-lt"/>
              </a:defRPr>
            </a:lvl1pPr>
            <a:lvl2pPr>
              <a:defRPr sz="1417">
                <a:solidFill>
                  <a:schemeClr val="bg1"/>
                </a:solidFill>
                <a:latin typeface="+mj-lt"/>
              </a:defRPr>
            </a:lvl2pPr>
            <a:lvl3pPr>
              <a:defRPr sz="1417">
                <a:solidFill>
                  <a:schemeClr val="bg1"/>
                </a:solidFill>
                <a:latin typeface="+mj-lt"/>
              </a:defRPr>
            </a:lvl3pPr>
            <a:lvl4pPr>
              <a:defRPr sz="1417">
                <a:solidFill>
                  <a:schemeClr val="bg1"/>
                </a:solidFill>
                <a:latin typeface="+mj-lt"/>
              </a:defRPr>
            </a:lvl4pPr>
            <a:lvl5pPr>
              <a:defRPr sz="1417">
                <a:solidFill>
                  <a:schemeClr val="bg1"/>
                </a:solidFill>
                <a:latin typeface="+mj-lt"/>
              </a:defRPr>
            </a:lvl5pPr>
          </a:lstStyle>
          <a:p>
            <a:pPr lvl="0"/>
            <a:r>
              <a:rPr lang="en-US"/>
              <a:t>CLICK TO EDIT TEXT STYLES</a:t>
            </a:r>
            <a:endParaRPr lang="en-GB"/>
          </a:p>
        </p:txBody>
      </p:sp>
      <p:sp>
        <p:nvSpPr>
          <p:cNvPr id="32" name="Text Placeholder 74">
            <a:extLst>
              <a:ext uri="{FF2B5EF4-FFF2-40B4-BE49-F238E27FC236}">
                <a16:creationId xmlns:a16="http://schemas.microsoft.com/office/drawing/2014/main" id="{6E0C0BFE-2620-45E9-8C2F-353202FE1C0A}"/>
              </a:ext>
            </a:extLst>
          </p:cNvPr>
          <p:cNvSpPr>
            <a:spLocks noGrp="1"/>
          </p:cNvSpPr>
          <p:nvPr>
            <p:ph type="body" sz="quarter" idx="19" hasCustomPrompt="1"/>
          </p:nvPr>
        </p:nvSpPr>
        <p:spPr>
          <a:xfrm>
            <a:off x="7111583" y="6003102"/>
            <a:ext cx="1403170" cy="1797920"/>
          </a:xfrm>
        </p:spPr>
        <p:txBody>
          <a:bodyPr>
            <a:noAutofit/>
          </a:bodyPr>
          <a:lstStyle>
            <a:lvl1pPr marL="0" indent="0" algn="ctr">
              <a:buNone/>
              <a:defRPr sz="1240">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33" name="Text Placeholder 74">
            <a:extLst>
              <a:ext uri="{FF2B5EF4-FFF2-40B4-BE49-F238E27FC236}">
                <a16:creationId xmlns:a16="http://schemas.microsoft.com/office/drawing/2014/main" id="{3639CC16-E441-4CD0-A222-EEFC3101B642}"/>
              </a:ext>
            </a:extLst>
          </p:cNvPr>
          <p:cNvSpPr>
            <a:spLocks noGrp="1"/>
          </p:cNvSpPr>
          <p:nvPr>
            <p:ph type="body" sz="quarter" idx="20" hasCustomPrompt="1"/>
          </p:nvPr>
        </p:nvSpPr>
        <p:spPr>
          <a:xfrm>
            <a:off x="10089813" y="6213996"/>
            <a:ext cx="1403170" cy="1797920"/>
          </a:xfrm>
        </p:spPr>
        <p:txBody>
          <a:bodyPr>
            <a:noAutofit/>
          </a:bodyPr>
          <a:lstStyle>
            <a:lvl1pPr marL="0" indent="0" algn="ctr">
              <a:buNone/>
              <a:defRPr sz="1240">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34" name="Text Placeholder 74">
            <a:extLst>
              <a:ext uri="{FF2B5EF4-FFF2-40B4-BE49-F238E27FC236}">
                <a16:creationId xmlns:a16="http://schemas.microsoft.com/office/drawing/2014/main" id="{04453888-2992-4103-A5A6-A22F66ECA413}"/>
              </a:ext>
            </a:extLst>
          </p:cNvPr>
          <p:cNvSpPr>
            <a:spLocks noGrp="1"/>
          </p:cNvSpPr>
          <p:nvPr>
            <p:ph type="body" sz="quarter" idx="21" hasCustomPrompt="1"/>
          </p:nvPr>
        </p:nvSpPr>
        <p:spPr>
          <a:xfrm>
            <a:off x="7111583" y="9456906"/>
            <a:ext cx="1403170" cy="1797920"/>
          </a:xfrm>
        </p:spPr>
        <p:txBody>
          <a:bodyPr>
            <a:noAutofit/>
          </a:bodyPr>
          <a:lstStyle>
            <a:lvl1pPr marL="0" indent="0" algn="ctr">
              <a:buNone/>
              <a:defRPr sz="1240">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35" name="Text Placeholder 74">
            <a:extLst>
              <a:ext uri="{FF2B5EF4-FFF2-40B4-BE49-F238E27FC236}">
                <a16:creationId xmlns:a16="http://schemas.microsoft.com/office/drawing/2014/main" id="{A6F52441-3339-40BC-95E0-4240AE3D6FF0}"/>
              </a:ext>
            </a:extLst>
          </p:cNvPr>
          <p:cNvSpPr>
            <a:spLocks noGrp="1"/>
          </p:cNvSpPr>
          <p:nvPr>
            <p:ph type="body" sz="quarter" idx="22" hasCustomPrompt="1"/>
          </p:nvPr>
        </p:nvSpPr>
        <p:spPr>
          <a:xfrm>
            <a:off x="10089813" y="9441045"/>
            <a:ext cx="1403170" cy="1797920"/>
          </a:xfrm>
        </p:spPr>
        <p:txBody>
          <a:bodyPr>
            <a:noAutofit/>
          </a:bodyPr>
          <a:lstStyle>
            <a:lvl1pPr marL="0" indent="0" algn="ctr">
              <a:buNone/>
              <a:defRPr sz="1240">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36" name="Text Placeholder 74">
            <a:extLst>
              <a:ext uri="{FF2B5EF4-FFF2-40B4-BE49-F238E27FC236}">
                <a16:creationId xmlns:a16="http://schemas.microsoft.com/office/drawing/2014/main" id="{307E7A5F-E7CF-4D72-B0C7-D21B2F65F69F}"/>
              </a:ext>
            </a:extLst>
          </p:cNvPr>
          <p:cNvSpPr>
            <a:spLocks noGrp="1"/>
          </p:cNvSpPr>
          <p:nvPr>
            <p:ph type="body" sz="quarter" idx="32" hasCustomPrompt="1"/>
          </p:nvPr>
        </p:nvSpPr>
        <p:spPr>
          <a:xfrm>
            <a:off x="8565198" y="4664962"/>
            <a:ext cx="1403170" cy="1797920"/>
          </a:xfrm>
        </p:spPr>
        <p:txBody>
          <a:bodyPr>
            <a:noAutofit/>
          </a:bodyPr>
          <a:lstStyle>
            <a:lvl1pPr marL="0" indent="0" algn="ctr">
              <a:buNone/>
              <a:defRPr sz="1240">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37" name="Text Placeholder 74">
            <a:extLst>
              <a:ext uri="{FF2B5EF4-FFF2-40B4-BE49-F238E27FC236}">
                <a16:creationId xmlns:a16="http://schemas.microsoft.com/office/drawing/2014/main" id="{BCF220A7-266A-4F17-907C-0F52C43E6B0C}"/>
              </a:ext>
            </a:extLst>
          </p:cNvPr>
          <p:cNvSpPr>
            <a:spLocks noGrp="1"/>
          </p:cNvSpPr>
          <p:nvPr>
            <p:ph type="body" sz="quarter" idx="33" hasCustomPrompt="1"/>
          </p:nvPr>
        </p:nvSpPr>
        <p:spPr>
          <a:xfrm>
            <a:off x="8565198" y="10668067"/>
            <a:ext cx="1403170" cy="1797920"/>
          </a:xfrm>
        </p:spPr>
        <p:txBody>
          <a:bodyPr>
            <a:noAutofit/>
          </a:bodyPr>
          <a:lstStyle>
            <a:lvl1pPr marL="0" indent="0" algn="ctr">
              <a:buNone/>
              <a:defRPr sz="1240">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pic>
        <p:nvPicPr>
          <p:cNvPr id="24" name="Picture 23" descr="Background pattern&#10;&#10;Description automatically generated">
            <a:extLst>
              <a:ext uri="{FF2B5EF4-FFF2-40B4-BE49-F238E27FC236}">
                <a16:creationId xmlns:a16="http://schemas.microsoft.com/office/drawing/2014/main" id="{729FF89B-5903-BE03-1A21-843F399A65D3}"/>
              </a:ext>
            </a:extLst>
          </p:cNvPr>
          <p:cNvPicPr>
            <a:picLocks noChangeAspect="1"/>
          </p:cNvPicPr>
          <p:nvPr/>
        </p:nvPicPr>
        <p:blipFill rotWithShape="1">
          <a:blip r:embed="rId2">
            <a:extLst>
              <a:ext uri="{28A0092B-C50C-407E-A947-70E740481C1C}">
                <a14:useLocalDpi xmlns:a14="http://schemas.microsoft.com/office/drawing/2010/main" val="0"/>
              </a:ext>
            </a:extLst>
          </a:blip>
          <a:srcRect l="1138" t="1857" r="1171" b="1108"/>
          <a:stretch/>
        </p:blipFill>
        <p:spPr>
          <a:xfrm>
            <a:off x="0" y="-1"/>
            <a:ext cx="14400213" cy="15840077"/>
          </a:xfrm>
          <a:prstGeom prst="rect">
            <a:avLst/>
          </a:prstGeom>
        </p:spPr>
      </p:pic>
      <p:sp>
        <p:nvSpPr>
          <p:cNvPr id="25" name="Rectangle 24">
            <a:extLst>
              <a:ext uri="{FF2B5EF4-FFF2-40B4-BE49-F238E27FC236}">
                <a16:creationId xmlns:a16="http://schemas.microsoft.com/office/drawing/2014/main" id="{A116CDEB-AD13-2136-734A-36C24DF23284}"/>
              </a:ext>
            </a:extLst>
          </p:cNvPr>
          <p:cNvSpPr/>
          <p:nvPr/>
        </p:nvSpPr>
        <p:spPr>
          <a:xfrm>
            <a:off x="0" y="-2"/>
            <a:ext cx="4071523" cy="15840075"/>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chemeClr val="tx1"/>
              </a:solidFill>
              <a:effectLst/>
              <a:uFillTx/>
              <a:latin typeface="+mn-lt"/>
              <a:ea typeface="+mn-ea"/>
              <a:cs typeface="+mn-cs"/>
              <a:sym typeface="Calibri"/>
            </a:endParaRPr>
          </a:p>
        </p:txBody>
      </p:sp>
      <p:cxnSp>
        <p:nvCxnSpPr>
          <p:cNvPr id="26" name="Straight Connector 25">
            <a:extLst>
              <a:ext uri="{FF2B5EF4-FFF2-40B4-BE49-F238E27FC236}">
                <a16:creationId xmlns:a16="http://schemas.microsoft.com/office/drawing/2014/main" id="{81DDE459-9A1A-EEFA-E87A-5CEACEEA60A7}"/>
              </a:ext>
            </a:extLst>
          </p:cNvPr>
          <p:cNvCxnSpPr>
            <a:cxnSpLocks/>
          </p:cNvCxnSpPr>
          <p:nvPr/>
        </p:nvCxnSpPr>
        <p:spPr>
          <a:xfrm flipV="1">
            <a:off x="3646201" y="123426"/>
            <a:ext cx="0" cy="15840068"/>
          </a:xfrm>
          <a:prstGeom prst="line">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7BE55B68-800F-EF11-4509-BC902FE80DEB}"/>
              </a:ext>
            </a:extLst>
          </p:cNvPr>
          <p:cNvCxnSpPr>
            <a:cxnSpLocks/>
          </p:cNvCxnSpPr>
          <p:nvPr/>
        </p:nvCxnSpPr>
        <p:spPr>
          <a:xfrm flipH="1">
            <a:off x="3646202" y="8130379"/>
            <a:ext cx="425322" cy="0"/>
          </a:xfrm>
          <a:prstGeom prst="line">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28" name="Rectangle 27">
            <a:extLst>
              <a:ext uri="{FF2B5EF4-FFF2-40B4-BE49-F238E27FC236}">
                <a16:creationId xmlns:a16="http://schemas.microsoft.com/office/drawing/2014/main" id="{100028A6-79F6-1251-BF78-FD610BBB620B}"/>
              </a:ext>
            </a:extLst>
          </p:cNvPr>
          <p:cNvSpPr/>
          <p:nvPr/>
        </p:nvSpPr>
        <p:spPr>
          <a:xfrm>
            <a:off x="8549045" y="5311989"/>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9" name="Rectangle 28">
            <a:extLst>
              <a:ext uri="{FF2B5EF4-FFF2-40B4-BE49-F238E27FC236}">
                <a16:creationId xmlns:a16="http://schemas.microsoft.com/office/drawing/2014/main" id="{8FD711B9-03F1-D8BC-A6E3-D6E0170836E7}"/>
              </a:ext>
            </a:extLst>
          </p:cNvPr>
          <p:cNvSpPr/>
          <p:nvPr/>
        </p:nvSpPr>
        <p:spPr>
          <a:xfrm>
            <a:off x="8549045" y="11177861"/>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id="{AD423754-DB49-A2B3-1EA9-E820874E1231}"/>
              </a:ext>
            </a:extLst>
          </p:cNvPr>
          <p:cNvSpPr/>
          <p:nvPr/>
        </p:nvSpPr>
        <p:spPr>
          <a:xfrm>
            <a:off x="10064438" y="9847461"/>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8" name="Rectangle 37">
            <a:extLst>
              <a:ext uri="{FF2B5EF4-FFF2-40B4-BE49-F238E27FC236}">
                <a16:creationId xmlns:a16="http://schemas.microsoft.com/office/drawing/2014/main" id="{1E4174A7-B090-457F-E6DB-7B0911A8C85A}"/>
              </a:ext>
            </a:extLst>
          </p:cNvPr>
          <p:cNvSpPr/>
          <p:nvPr/>
        </p:nvSpPr>
        <p:spPr>
          <a:xfrm>
            <a:off x="7060779" y="9847461"/>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9" name="Rectangle 38">
            <a:extLst>
              <a:ext uri="{FF2B5EF4-FFF2-40B4-BE49-F238E27FC236}">
                <a16:creationId xmlns:a16="http://schemas.microsoft.com/office/drawing/2014/main" id="{73F8B6C7-41BB-CC58-0A44-B20936652797}"/>
              </a:ext>
            </a:extLst>
          </p:cNvPr>
          <p:cNvSpPr/>
          <p:nvPr/>
        </p:nvSpPr>
        <p:spPr>
          <a:xfrm>
            <a:off x="7060779" y="6642389"/>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40" name="Rectangle 39">
            <a:extLst>
              <a:ext uri="{FF2B5EF4-FFF2-40B4-BE49-F238E27FC236}">
                <a16:creationId xmlns:a16="http://schemas.microsoft.com/office/drawing/2014/main" id="{2B51D1A1-4766-5DF8-8D23-AC60688A094C}"/>
              </a:ext>
            </a:extLst>
          </p:cNvPr>
          <p:cNvSpPr/>
          <p:nvPr/>
        </p:nvSpPr>
        <p:spPr>
          <a:xfrm>
            <a:off x="10055522" y="6642389"/>
            <a:ext cx="1403170" cy="436196"/>
          </a:xfrm>
          <a:prstGeom prst="rect">
            <a:avLst/>
          </a:prstGeom>
          <a:noFill/>
          <a:ln w="12700" cap="flat">
            <a:gradFill flip="none" rotWithShape="1">
              <a:gsLst>
                <a:gs pos="0">
                  <a:schemeClr val="bg1"/>
                </a:gs>
                <a:gs pos="100000">
                  <a:schemeClr val="bg1">
                    <a:lumMod val="95000"/>
                    <a:alpha val="7200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pic>
        <p:nvPicPr>
          <p:cNvPr id="41" name="Picture 40" descr="Logo, company name&#10;&#10;Description automatically generated">
            <a:extLst>
              <a:ext uri="{FF2B5EF4-FFF2-40B4-BE49-F238E27FC236}">
                <a16:creationId xmlns:a16="http://schemas.microsoft.com/office/drawing/2014/main" id="{7EE1C536-0994-3AE6-349A-AF69AD68C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2629" y="13673177"/>
            <a:ext cx="1868706" cy="1088521"/>
          </a:xfrm>
          <a:prstGeom prst="rect">
            <a:avLst/>
          </a:prstGeom>
        </p:spPr>
      </p:pic>
    </p:spTree>
    <p:extLst>
      <p:ext uri="{BB962C8B-B14F-4D97-AF65-F5344CB8AC3E}">
        <p14:creationId xmlns:p14="http://schemas.microsoft.com/office/powerpoint/2010/main" val="136433318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8977716-92F3-425E-A097-EFA1F4E3BBE5}"/>
              </a:ext>
            </a:extLst>
          </p:cNvPr>
          <p:cNvCxnSpPr>
            <a:cxnSpLocks/>
          </p:cNvCxnSpPr>
          <p:nvPr/>
        </p:nvCxnSpPr>
        <p:spPr>
          <a:xfrm flipH="1">
            <a:off x="10365164" y="14866220"/>
            <a:ext cx="4035051" cy="0"/>
          </a:xfrm>
          <a:prstGeom prst="line">
            <a:avLst/>
          </a:prstGeom>
          <a:noFill/>
          <a:ln w="19050" cap="flat">
            <a:gradFill>
              <a:gsLst>
                <a:gs pos="0">
                  <a:schemeClr val="tx1"/>
                </a:gs>
                <a:gs pos="100000">
                  <a:schemeClr val="accent4"/>
                </a:gs>
              </a:gsLst>
              <a:lin ang="5400000" scaled="1"/>
            </a:gradFill>
            <a:prstDash val="solid"/>
            <a:miter lim="800000"/>
          </a:ln>
          <a:effectLst/>
          <a:sp3d/>
        </p:spPr>
        <p:style>
          <a:lnRef idx="0">
            <a:scrgbClr r="0" g="0" b="0"/>
          </a:lnRef>
          <a:fillRef idx="0">
            <a:scrgbClr r="0" g="0" b="0"/>
          </a:fillRef>
          <a:effectRef idx="0">
            <a:scrgbClr r="0" g="0" b="0"/>
          </a:effectRef>
          <a:fontRef idx="none"/>
        </p:style>
      </p:cxnSp>
      <p:pic>
        <p:nvPicPr>
          <p:cNvPr id="5" name="Picture 4" descr="Background pattern&#10;&#10;Description automatically generated">
            <a:extLst>
              <a:ext uri="{FF2B5EF4-FFF2-40B4-BE49-F238E27FC236}">
                <a16:creationId xmlns:a16="http://schemas.microsoft.com/office/drawing/2014/main" id="{BE6FBB5C-6BA2-4C0D-9187-69FA9F6A2C02}"/>
              </a:ext>
            </a:extLst>
          </p:cNvPr>
          <p:cNvPicPr>
            <a:picLocks noChangeAspect="1"/>
          </p:cNvPicPr>
          <p:nvPr/>
        </p:nvPicPr>
        <p:blipFill rotWithShape="1">
          <a:blip r:embed="rId2">
            <a:extLst>
              <a:ext uri="{28A0092B-C50C-407E-A947-70E740481C1C}">
                <a14:useLocalDpi xmlns:a14="http://schemas.microsoft.com/office/drawing/2010/main" val="0"/>
              </a:ext>
            </a:extLst>
          </a:blip>
          <a:srcRect l="469" t="1249" r="469" b="1249"/>
          <a:stretch/>
        </p:blipFill>
        <p:spPr>
          <a:xfrm>
            <a:off x="0" y="0"/>
            <a:ext cx="10046686" cy="15840075"/>
          </a:xfrm>
          <a:prstGeom prst="rect">
            <a:avLst/>
          </a:prstGeom>
        </p:spPr>
      </p:pic>
      <p:cxnSp>
        <p:nvCxnSpPr>
          <p:cNvPr id="6" name="Straight Connector 5">
            <a:extLst>
              <a:ext uri="{FF2B5EF4-FFF2-40B4-BE49-F238E27FC236}">
                <a16:creationId xmlns:a16="http://schemas.microsoft.com/office/drawing/2014/main" id="{692AC768-F77E-45EA-96F8-C200C8D58216}"/>
              </a:ext>
            </a:extLst>
          </p:cNvPr>
          <p:cNvCxnSpPr>
            <a:cxnSpLocks/>
          </p:cNvCxnSpPr>
          <p:nvPr/>
        </p:nvCxnSpPr>
        <p:spPr>
          <a:xfrm>
            <a:off x="10365163" y="3"/>
            <a:ext cx="0" cy="15840073"/>
          </a:xfrm>
          <a:prstGeom prst="line">
            <a:avLst/>
          </a:prstGeom>
          <a:noFill/>
          <a:ln w="19050" cap="flat">
            <a:gradFill>
              <a:gsLst>
                <a:gs pos="0">
                  <a:schemeClr val="tx1"/>
                </a:gs>
                <a:gs pos="100000">
                  <a:schemeClr val="accent4"/>
                </a:gs>
              </a:gsLst>
              <a:lin ang="5400000" scaled="1"/>
            </a:gradFill>
            <a:prstDash val="solid"/>
            <a:miter lim="800000"/>
          </a:ln>
          <a:effectLst/>
          <a:sp3d/>
        </p:spPr>
        <p:style>
          <a:lnRef idx="0">
            <a:scrgbClr r="0" g="0" b="0"/>
          </a:lnRef>
          <a:fillRef idx="0">
            <a:scrgbClr r="0" g="0" b="0"/>
          </a:fillRef>
          <a:effectRef idx="0">
            <a:scrgbClr r="0" g="0" b="0"/>
          </a:effectRef>
          <a:fontRef idx="none"/>
        </p:style>
      </p:cxnSp>
      <p:grpSp>
        <p:nvGrpSpPr>
          <p:cNvPr id="7" name="Group 6">
            <a:extLst>
              <a:ext uri="{FF2B5EF4-FFF2-40B4-BE49-F238E27FC236}">
                <a16:creationId xmlns:a16="http://schemas.microsoft.com/office/drawing/2014/main" id="{7F9A4A0B-5DF0-41E0-9322-6FA1F8158BF2}"/>
              </a:ext>
            </a:extLst>
          </p:cNvPr>
          <p:cNvGrpSpPr/>
          <p:nvPr/>
        </p:nvGrpSpPr>
        <p:grpSpPr>
          <a:xfrm>
            <a:off x="634225" y="-68525"/>
            <a:ext cx="8721688" cy="15840070"/>
            <a:chOff x="707149" y="467754"/>
            <a:chExt cx="7480025" cy="6946945"/>
          </a:xfrm>
        </p:grpSpPr>
        <p:sp>
          <p:nvSpPr>
            <p:cNvPr id="8" name="Rectangle 7">
              <a:extLst>
                <a:ext uri="{FF2B5EF4-FFF2-40B4-BE49-F238E27FC236}">
                  <a16:creationId xmlns:a16="http://schemas.microsoft.com/office/drawing/2014/main" id="{83600ACA-D021-4907-82F1-8F43B62A7A59}"/>
                </a:ext>
              </a:extLst>
            </p:cNvPr>
            <p:cNvSpPr/>
            <p:nvPr/>
          </p:nvSpPr>
          <p:spPr>
            <a:xfrm>
              <a:off x="707149" y="868958"/>
              <a:ext cx="368631" cy="2461165"/>
            </a:xfrm>
            <a:prstGeom prst="rect">
              <a:avLst/>
            </a:prstGeom>
            <a:noFill/>
            <a:ln w="12700" cap="flat">
              <a:gradFill flip="none" rotWithShape="1">
                <a:gsLst>
                  <a:gs pos="0">
                    <a:schemeClr val="bg1"/>
                  </a:gs>
                  <a:gs pos="71000">
                    <a:schemeClr val="bg1">
                      <a:alpha val="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9" name="Rectangle 8">
              <a:extLst>
                <a:ext uri="{FF2B5EF4-FFF2-40B4-BE49-F238E27FC236}">
                  <a16:creationId xmlns:a16="http://schemas.microsoft.com/office/drawing/2014/main" id="{3E59398D-11B0-4BBE-9A00-88E82A91F6F6}"/>
                </a:ext>
              </a:extLst>
            </p:cNvPr>
            <p:cNvSpPr/>
            <p:nvPr/>
          </p:nvSpPr>
          <p:spPr>
            <a:xfrm>
              <a:off x="707150" y="3586157"/>
              <a:ext cx="344620" cy="3112639"/>
            </a:xfrm>
            <a:prstGeom prst="rect">
              <a:avLst/>
            </a:prstGeom>
            <a:noFill/>
            <a:ln w="12700" cap="flat">
              <a:gradFill flip="none" rotWithShape="1">
                <a:gsLst>
                  <a:gs pos="0">
                    <a:schemeClr val="bg1"/>
                  </a:gs>
                  <a:gs pos="84000">
                    <a:schemeClr val="bg1">
                      <a:alpha val="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2" name="Rectangle 11">
              <a:extLst>
                <a:ext uri="{FF2B5EF4-FFF2-40B4-BE49-F238E27FC236}">
                  <a16:creationId xmlns:a16="http://schemas.microsoft.com/office/drawing/2014/main" id="{C966486B-DAF2-4A9E-82C7-C5BE02D5811A}"/>
                </a:ext>
              </a:extLst>
            </p:cNvPr>
            <p:cNvSpPr/>
            <p:nvPr/>
          </p:nvSpPr>
          <p:spPr>
            <a:xfrm flipH="1">
              <a:off x="7818543" y="868958"/>
              <a:ext cx="368631" cy="2461165"/>
            </a:xfrm>
            <a:prstGeom prst="rect">
              <a:avLst/>
            </a:prstGeom>
            <a:noFill/>
            <a:ln w="12700" cap="flat">
              <a:gradFill flip="none" rotWithShape="1">
                <a:gsLst>
                  <a:gs pos="0">
                    <a:schemeClr val="bg1"/>
                  </a:gs>
                  <a:gs pos="100000">
                    <a:schemeClr val="bg1">
                      <a:alpha val="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3" name="Rectangle 12">
              <a:extLst>
                <a:ext uri="{FF2B5EF4-FFF2-40B4-BE49-F238E27FC236}">
                  <a16:creationId xmlns:a16="http://schemas.microsoft.com/office/drawing/2014/main" id="{0FFFFEC4-1A3C-4EE9-9D5D-4EBEA523D3EA}"/>
                </a:ext>
              </a:extLst>
            </p:cNvPr>
            <p:cNvSpPr/>
            <p:nvPr/>
          </p:nvSpPr>
          <p:spPr>
            <a:xfrm flipH="1">
              <a:off x="7818540" y="3586157"/>
              <a:ext cx="344620" cy="3112639"/>
            </a:xfrm>
            <a:prstGeom prst="rect">
              <a:avLst/>
            </a:prstGeom>
            <a:noFill/>
            <a:ln w="12700" cap="flat">
              <a:gradFill flip="none" rotWithShape="1">
                <a:gsLst>
                  <a:gs pos="0">
                    <a:schemeClr val="bg1"/>
                  </a:gs>
                  <a:gs pos="100000">
                    <a:schemeClr val="bg1">
                      <a:alpha val="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nvGrpSpPr>
            <p:cNvPr id="16" name="Group 15">
              <a:extLst>
                <a:ext uri="{FF2B5EF4-FFF2-40B4-BE49-F238E27FC236}">
                  <a16:creationId xmlns:a16="http://schemas.microsoft.com/office/drawing/2014/main" id="{AFDBCE75-1823-416E-A9D6-6FA1E90B93F1}"/>
                </a:ext>
              </a:extLst>
            </p:cNvPr>
            <p:cNvGrpSpPr/>
            <p:nvPr/>
          </p:nvGrpSpPr>
          <p:grpSpPr>
            <a:xfrm>
              <a:off x="2915987" y="467754"/>
              <a:ext cx="2883398" cy="6946945"/>
              <a:chOff x="6101634" y="-88945"/>
              <a:chExt cx="2524342" cy="6081875"/>
            </a:xfrm>
          </p:grpSpPr>
          <p:cxnSp>
            <p:nvCxnSpPr>
              <p:cNvPr id="27" name="Straight Connector 26">
                <a:extLst>
                  <a:ext uri="{FF2B5EF4-FFF2-40B4-BE49-F238E27FC236}">
                    <a16:creationId xmlns:a16="http://schemas.microsoft.com/office/drawing/2014/main" id="{74C623B6-14E2-483C-B08F-44183A7FE31B}"/>
                  </a:ext>
                </a:extLst>
              </p:cNvPr>
              <p:cNvCxnSpPr>
                <a:cxnSpLocks/>
              </p:cNvCxnSpPr>
              <p:nvPr/>
            </p:nvCxnSpPr>
            <p:spPr>
              <a:xfrm flipH="1">
                <a:off x="6101634" y="1230663"/>
                <a:ext cx="820430" cy="0"/>
              </a:xfrm>
              <a:prstGeom prst="line">
                <a:avLst/>
              </a:prstGeom>
              <a:noFill/>
              <a:ln w="19050" cap="flat">
                <a:gradFill flip="none" rotWithShape="1">
                  <a:gsLst>
                    <a:gs pos="0">
                      <a:schemeClr val="bg1"/>
                    </a:gs>
                    <a:gs pos="74000">
                      <a:schemeClr val="bg1">
                        <a:alpha val="0"/>
                      </a:schemeClr>
                    </a:gs>
                  </a:gsLst>
                  <a:lin ang="0" scaled="1"/>
                  <a:tileRect/>
                </a:gradFill>
                <a:prstDash val="solid"/>
                <a:miter lim="800000"/>
              </a:ln>
              <a:effectLst/>
              <a:sp3d/>
            </p:spPr>
          </p:cxnSp>
          <p:cxnSp>
            <p:nvCxnSpPr>
              <p:cNvPr id="28" name="Straight Connector 27">
                <a:extLst>
                  <a:ext uri="{FF2B5EF4-FFF2-40B4-BE49-F238E27FC236}">
                    <a16:creationId xmlns:a16="http://schemas.microsoft.com/office/drawing/2014/main" id="{96C9DF53-3A35-4C56-86B7-B98D074EFDF8}"/>
                  </a:ext>
                </a:extLst>
              </p:cNvPr>
              <p:cNvCxnSpPr>
                <a:cxnSpLocks/>
              </p:cNvCxnSpPr>
              <p:nvPr/>
            </p:nvCxnSpPr>
            <p:spPr>
              <a:xfrm flipH="1" flipV="1">
                <a:off x="6324700" y="2955560"/>
                <a:ext cx="582163" cy="1"/>
              </a:xfrm>
              <a:prstGeom prst="line">
                <a:avLst/>
              </a:prstGeom>
              <a:noFill/>
              <a:ln w="19050" cap="flat">
                <a:gradFill flip="none" rotWithShape="1">
                  <a:gsLst>
                    <a:gs pos="0">
                      <a:schemeClr val="bg1"/>
                    </a:gs>
                    <a:gs pos="74000">
                      <a:schemeClr val="bg1">
                        <a:alpha val="0"/>
                      </a:schemeClr>
                    </a:gs>
                  </a:gsLst>
                  <a:lin ang="0" scaled="1"/>
                  <a:tileRect/>
                </a:gradFill>
                <a:prstDash val="solid"/>
                <a:miter lim="800000"/>
              </a:ln>
              <a:effectLst/>
              <a:sp3d/>
            </p:spPr>
          </p:cxnSp>
          <p:cxnSp>
            <p:nvCxnSpPr>
              <p:cNvPr id="29" name="Straight Connector 28">
                <a:extLst>
                  <a:ext uri="{FF2B5EF4-FFF2-40B4-BE49-F238E27FC236}">
                    <a16:creationId xmlns:a16="http://schemas.microsoft.com/office/drawing/2014/main" id="{02088737-05CD-4CA7-9B81-51AAB3635408}"/>
                  </a:ext>
                </a:extLst>
              </p:cNvPr>
              <p:cNvCxnSpPr>
                <a:cxnSpLocks/>
              </p:cNvCxnSpPr>
              <p:nvPr/>
            </p:nvCxnSpPr>
            <p:spPr>
              <a:xfrm flipH="1" flipV="1">
                <a:off x="6205065" y="4662779"/>
                <a:ext cx="686979" cy="1"/>
              </a:xfrm>
              <a:prstGeom prst="line">
                <a:avLst/>
              </a:prstGeom>
              <a:noFill/>
              <a:ln w="19050" cap="flat">
                <a:gradFill flip="none" rotWithShape="1">
                  <a:gsLst>
                    <a:gs pos="0">
                      <a:schemeClr val="bg1"/>
                    </a:gs>
                    <a:gs pos="74000">
                      <a:schemeClr val="bg1">
                        <a:alpha val="0"/>
                      </a:schemeClr>
                    </a:gs>
                  </a:gsLst>
                  <a:lin ang="0" scaled="1"/>
                  <a:tileRect/>
                </a:gradFill>
                <a:prstDash val="solid"/>
                <a:miter lim="800000"/>
              </a:ln>
              <a:effectLst/>
              <a:sp3d/>
            </p:spPr>
          </p:cxnSp>
          <p:grpSp>
            <p:nvGrpSpPr>
              <p:cNvPr id="30" name="Group 29">
                <a:extLst>
                  <a:ext uri="{FF2B5EF4-FFF2-40B4-BE49-F238E27FC236}">
                    <a16:creationId xmlns:a16="http://schemas.microsoft.com/office/drawing/2014/main" id="{E526AE6D-9573-49AC-AA33-FBEEB354E722}"/>
                  </a:ext>
                </a:extLst>
              </p:cNvPr>
              <p:cNvGrpSpPr/>
              <p:nvPr/>
            </p:nvGrpSpPr>
            <p:grpSpPr>
              <a:xfrm flipH="1">
                <a:off x="6911093" y="-88945"/>
                <a:ext cx="1714883" cy="6081875"/>
                <a:chOff x="6515813" y="-88945"/>
                <a:chExt cx="1545567" cy="5481392"/>
              </a:xfrm>
            </p:grpSpPr>
            <p:cxnSp>
              <p:nvCxnSpPr>
                <p:cNvPr id="31" name="Straight Connector 30">
                  <a:extLst>
                    <a:ext uri="{FF2B5EF4-FFF2-40B4-BE49-F238E27FC236}">
                      <a16:creationId xmlns:a16="http://schemas.microsoft.com/office/drawing/2014/main" id="{CA6CC526-2FCC-40A7-A0BF-BFA684AB547E}"/>
                    </a:ext>
                  </a:extLst>
                </p:cNvPr>
                <p:cNvCxnSpPr>
                  <a:cxnSpLocks/>
                </p:cNvCxnSpPr>
                <p:nvPr/>
              </p:nvCxnSpPr>
              <p:spPr>
                <a:xfrm flipH="1">
                  <a:off x="6515813" y="1897823"/>
                  <a:ext cx="736020" cy="0"/>
                </a:xfrm>
                <a:prstGeom prst="line">
                  <a:avLst/>
                </a:prstGeom>
                <a:noFill/>
                <a:ln w="19050" cap="flat">
                  <a:gradFill flip="none" rotWithShape="1">
                    <a:gsLst>
                      <a:gs pos="0">
                        <a:srgbClr val="273472">
                          <a:lumMod val="5000"/>
                          <a:lumOff val="95000"/>
                        </a:srgbClr>
                      </a:gs>
                      <a:gs pos="74000">
                        <a:schemeClr val="bg1">
                          <a:alpha val="0"/>
                        </a:schemeClr>
                      </a:gs>
                    </a:gsLst>
                    <a:lin ang="0" scaled="1"/>
                    <a:tileRect/>
                  </a:gradFill>
                  <a:prstDash val="solid"/>
                  <a:miter lim="800000"/>
                </a:ln>
                <a:effectLst/>
                <a:sp3d/>
              </p:spPr>
            </p:cxnSp>
            <p:cxnSp>
              <p:nvCxnSpPr>
                <p:cNvPr id="32" name="Straight Connector 31">
                  <a:extLst>
                    <a:ext uri="{FF2B5EF4-FFF2-40B4-BE49-F238E27FC236}">
                      <a16:creationId xmlns:a16="http://schemas.microsoft.com/office/drawing/2014/main" id="{5341AA5C-2335-4AC8-A979-7EED81EB792D}"/>
                    </a:ext>
                  </a:extLst>
                </p:cNvPr>
                <p:cNvCxnSpPr>
                  <a:cxnSpLocks/>
                </p:cNvCxnSpPr>
                <p:nvPr/>
              </p:nvCxnSpPr>
              <p:spPr>
                <a:xfrm flipH="1">
                  <a:off x="6515813" y="3458551"/>
                  <a:ext cx="736020" cy="0"/>
                </a:xfrm>
                <a:prstGeom prst="line">
                  <a:avLst/>
                </a:prstGeom>
                <a:noFill/>
                <a:ln w="19050" cap="flat">
                  <a:gradFill flip="none" rotWithShape="1">
                    <a:gsLst>
                      <a:gs pos="0">
                        <a:srgbClr val="273472">
                          <a:lumMod val="5000"/>
                          <a:lumOff val="95000"/>
                        </a:srgbClr>
                      </a:gs>
                      <a:gs pos="74000">
                        <a:schemeClr val="bg1">
                          <a:alpha val="0"/>
                        </a:schemeClr>
                      </a:gs>
                    </a:gsLst>
                    <a:lin ang="0" scaled="1"/>
                    <a:tileRect/>
                  </a:gradFill>
                  <a:prstDash val="solid"/>
                  <a:miter lim="800000"/>
                </a:ln>
                <a:effectLst/>
                <a:sp3d/>
              </p:spPr>
            </p:cxnSp>
            <p:grpSp>
              <p:nvGrpSpPr>
                <p:cNvPr id="33" name="Group 32">
                  <a:extLst>
                    <a:ext uri="{FF2B5EF4-FFF2-40B4-BE49-F238E27FC236}">
                      <a16:creationId xmlns:a16="http://schemas.microsoft.com/office/drawing/2014/main" id="{C1AF677A-B13F-4117-BC13-E569C4F3F0A7}"/>
                    </a:ext>
                  </a:extLst>
                </p:cNvPr>
                <p:cNvGrpSpPr/>
                <p:nvPr/>
              </p:nvGrpSpPr>
              <p:grpSpPr>
                <a:xfrm>
                  <a:off x="7239160" y="-88945"/>
                  <a:ext cx="822220" cy="5481392"/>
                  <a:chOff x="7017439" y="-105878"/>
                  <a:chExt cx="822220" cy="5481392"/>
                </a:xfrm>
              </p:grpSpPr>
              <p:cxnSp>
                <p:nvCxnSpPr>
                  <p:cNvPr id="50" name="Straight Connector 49">
                    <a:extLst>
                      <a:ext uri="{FF2B5EF4-FFF2-40B4-BE49-F238E27FC236}">
                        <a16:creationId xmlns:a16="http://schemas.microsoft.com/office/drawing/2014/main" id="{0DAF279A-EB99-44EC-814F-42E7C626DC49}"/>
                      </a:ext>
                    </a:extLst>
                  </p:cNvPr>
                  <p:cNvCxnSpPr>
                    <a:cxnSpLocks/>
                  </p:cNvCxnSpPr>
                  <p:nvPr/>
                </p:nvCxnSpPr>
                <p:spPr>
                  <a:xfrm flipV="1">
                    <a:off x="7829770" y="3793641"/>
                    <a:ext cx="0" cy="796555"/>
                  </a:xfrm>
                  <a:prstGeom prst="line">
                    <a:avLst/>
                  </a:prstGeom>
                  <a:noFill/>
                  <a:ln w="19050" cap="flat">
                    <a:solidFill>
                      <a:sysClr val="window" lastClr="FFFFFF"/>
                    </a:solidFill>
                    <a:prstDash val="solid"/>
                    <a:miter lim="800000"/>
                  </a:ln>
                  <a:effectLst/>
                  <a:sp3d/>
                </p:spPr>
              </p:cxnSp>
              <p:grpSp>
                <p:nvGrpSpPr>
                  <p:cNvPr id="51" name="Group 50">
                    <a:extLst>
                      <a:ext uri="{FF2B5EF4-FFF2-40B4-BE49-F238E27FC236}">
                        <a16:creationId xmlns:a16="http://schemas.microsoft.com/office/drawing/2014/main" id="{DECCA98B-FCAE-49A5-AA4B-53350D3397C6}"/>
                      </a:ext>
                    </a:extLst>
                  </p:cNvPr>
                  <p:cNvGrpSpPr/>
                  <p:nvPr/>
                </p:nvGrpSpPr>
                <p:grpSpPr>
                  <a:xfrm>
                    <a:off x="7021811" y="-105878"/>
                    <a:ext cx="817848" cy="4690456"/>
                    <a:chOff x="7021811" y="-105878"/>
                    <a:chExt cx="817848" cy="4690456"/>
                  </a:xfrm>
                </p:grpSpPr>
                <p:cxnSp>
                  <p:nvCxnSpPr>
                    <p:cNvPr id="53" name="Connector: Elbow 52">
                      <a:extLst>
                        <a:ext uri="{FF2B5EF4-FFF2-40B4-BE49-F238E27FC236}">
                          <a16:creationId xmlns:a16="http://schemas.microsoft.com/office/drawing/2014/main" id="{3B39EF17-EC60-46C4-B689-A812344DEE74}"/>
                        </a:ext>
                      </a:extLst>
                    </p:cNvPr>
                    <p:cNvCxnSpPr>
                      <a:cxnSpLocks/>
                    </p:cNvCxnSpPr>
                    <p:nvPr/>
                  </p:nvCxnSpPr>
                  <p:spPr>
                    <a:xfrm rot="5400000">
                      <a:off x="6643426" y="1062999"/>
                      <a:ext cx="1574458" cy="807959"/>
                    </a:xfrm>
                    <a:prstGeom prst="bentConnector3">
                      <a:avLst>
                        <a:gd name="adj1" fmla="val 50000"/>
                      </a:avLst>
                    </a:prstGeom>
                    <a:noFill/>
                    <a:ln w="19050" cap="flat">
                      <a:solidFill>
                        <a:sysClr val="window" lastClr="FFFFFF"/>
                      </a:solidFill>
                      <a:prstDash val="solid"/>
                      <a:miter lim="800000"/>
                    </a:ln>
                    <a:effectLst/>
                    <a:sp3d/>
                  </p:spPr>
                </p:cxnSp>
                <p:cxnSp>
                  <p:nvCxnSpPr>
                    <p:cNvPr id="54" name="Connector: Elbow 53">
                      <a:extLst>
                        <a:ext uri="{FF2B5EF4-FFF2-40B4-BE49-F238E27FC236}">
                          <a16:creationId xmlns:a16="http://schemas.microsoft.com/office/drawing/2014/main" id="{301AF33C-8BEC-43C4-8774-CA084D3BE927}"/>
                        </a:ext>
                      </a:extLst>
                    </p:cNvPr>
                    <p:cNvCxnSpPr>
                      <a:cxnSpLocks/>
                    </p:cNvCxnSpPr>
                    <p:nvPr/>
                  </p:nvCxnSpPr>
                  <p:spPr>
                    <a:xfrm rot="5400000">
                      <a:off x="6662282" y="2621287"/>
                      <a:ext cx="1531884" cy="812824"/>
                    </a:xfrm>
                    <a:prstGeom prst="bentConnector3">
                      <a:avLst>
                        <a:gd name="adj1" fmla="val 50000"/>
                      </a:avLst>
                    </a:prstGeom>
                    <a:noFill/>
                    <a:ln w="19050" cap="flat">
                      <a:solidFill>
                        <a:sysClr val="window" lastClr="FFFFFF"/>
                      </a:solidFill>
                      <a:prstDash val="solid"/>
                      <a:miter lim="800000"/>
                    </a:ln>
                    <a:effectLst/>
                    <a:sp3d/>
                  </p:spPr>
                </p:cxnSp>
                <p:cxnSp>
                  <p:nvCxnSpPr>
                    <p:cNvPr id="55" name="Straight Connector 54">
                      <a:extLst>
                        <a:ext uri="{FF2B5EF4-FFF2-40B4-BE49-F238E27FC236}">
                          <a16:creationId xmlns:a16="http://schemas.microsoft.com/office/drawing/2014/main" id="{78F28DBB-35B0-4306-8F62-42A9DE7EE5E4}"/>
                        </a:ext>
                      </a:extLst>
                    </p:cNvPr>
                    <p:cNvCxnSpPr/>
                    <p:nvPr/>
                  </p:nvCxnSpPr>
                  <p:spPr>
                    <a:xfrm>
                      <a:off x="7027462" y="2261996"/>
                      <a:ext cx="807959" cy="0"/>
                    </a:xfrm>
                    <a:prstGeom prst="line">
                      <a:avLst/>
                    </a:prstGeom>
                    <a:noFill/>
                    <a:ln w="19050" cap="flat">
                      <a:solidFill>
                        <a:sysClr val="window" lastClr="FFFFFF"/>
                      </a:solidFill>
                      <a:prstDash val="solid"/>
                      <a:miter lim="800000"/>
                    </a:ln>
                    <a:effectLst/>
                    <a:sp3d/>
                  </p:spPr>
                </p:cxnSp>
                <p:cxnSp>
                  <p:nvCxnSpPr>
                    <p:cNvPr id="56" name="Straight Connector 55">
                      <a:extLst>
                        <a:ext uri="{FF2B5EF4-FFF2-40B4-BE49-F238E27FC236}">
                          <a16:creationId xmlns:a16="http://schemas.microsoft.com/office/drawing/2014/main" id="{652670CB-1416-4549-AA20-DC7D7795BB6E}"/>
                        </a:ext>
                      </a:extLst>
                    </p:cNvPr>
                    <p:cNvCxnSpPr/>
                    <p:nvPr/>
                  </p:nvCxnSpPr>
                  <p:spPr>
                    <a:xfrm>
                      <a:off x="7031700" y="679749"/>
                      <a:ext cx="807959" cy="0"/>
                    </a:xfrm>
                    <a:prstGeom prst="line">
                      <a:avLst/>
                    </a:prstGeom>
                    <a:noFill/>
                    <a:ln w="19050" cap="flat">
                      <a:solidFill>
                        <a:sysClr val="window" lastClr="FFFFFF"/>
                      </a:solidFill>
                      <a:prstDash val="solid"/>
                      <a:miter lim="800000"/>
                    </a:ln>
                    <a:effectLst/>
                    <a:sp3d/>
                  </p:spPr>
                </p:cxnSp>
                <p:cxnSp>
                  <p:nvCxnSpPr>
                    <p:cNvPr id="57" name="Straight Connector 56">
                      <a:extLst>
                        <a:ext uri="{FF2B5EF4-FFF2-40B4-BE49-F238E27FC236}">
                          <a16:creationId xmlns:a16="http://schemas.microsoft.com/office/drawing/2014/main" id="{39E8A45A-5F70-4CE7-91FB-29EB1EA75F40}"/>
                        </a:ext>
                      </a:extLst>
                    </p:cNvPr>
                    <p:cNvCxnSpPr/>
                    <p:nvPr/>
                  </p:nvCxnSpPr>
                  <p:spPr>
                    <a:xfrm>
                      <a:off x="7021811" y="3793640"/>
                      <a:ext cx="807959" cy="0"/>
                    </a:xfrm>
                    <a:prstGeom prst="line">
                      <a:avLst/>
                    </a:prstGeom>
                    <a:noFill/>
                    <a:ln w="19050" cap="flat">
                      <a:solidFill>
                        <a:sysClr val="window" lastClr="FFFFFF"/>
                      </a:solidFill>
                      <a:prstDash val="solid"/>
                      <a:miter lim="800000"/>
                    </a:ln>
                    <a:effectLst/>
                    <a:sp3d/>
                  </p:spPr>
                </p:cxnSp>
                <p:cxnSp>
                  <p:nvCxnSpPr>
                    <p:cNvPr id="58" name="Straight Connector 57">
                      <a:extLst>
                        <a:ext uri="{FF2B5EF4-FFF2-40B4-BE49-F238E27FC236}">
                          <a16:creationId xmlns:a16="http://schemas.microsoft.com/office/drawing/2014/main" id="{1829E129-8561-484D-98E3-9B7F43A80812}"/>
                        </a:ext>
                      </a:extLst>
                    </p:cNvPr>
                    <p:cNvCxnSpPr>
                      <a:cxnSpLocks/>
                    </p:cNvCxnSpPr>
                    <p:nvPr/>
                  </p:nvCxnSpPr>
                  <p:spPr>
                    <a:xfrm rot="16200000">
                      <a:off x="6634019" y="286780"/>
                      <a:ext cx="785315" cy="0"/>
                    </a:xfrm>
                    <a:prstGeom prst="line">
                      <a:avLst/>
                    </a:prstGeom>
                    <a:noFill/>
                    <a:ln w="19050" cap="flat">
                      <a:solidFill>
                        <a:sysClr val="window" lastClr="FFFFFF"/>
                      </a:solidFill>
                      <a:prstDash val="solid"/>
                      <a:miter lim="800000"/>
                    </a:ln>
                    <a:effectLst/>
                    <a:sp3d/>
                  </p:spPr>
                </p:cxnSp>
                <p:cxnSp>
                  <p:nvCxnSpPr>
                    <p:cNvPr id="59" name="Straight Connector 58">
                      <a:extLst>
                        <a:ext uri="{FF2B5EF4-FFF2-40B4-BE49-F238E27FC236}">
                          <a16:creationId xmlns:a16="http://schemas.microsoft.com/office/drawing/2014/main" id="{803CA224-C7ED-41F4-8143-996AF7372A8F}"/>
                        </a:ext>
                      </a:extLst>
                    </p:cNvPr>
                    <p:cNvCxnSpPr>
                      <a:cxnSpLocks/>
                    </p:cNvCxnSpPr>
                    <p:nvPr/>
                  </p:nvCxnSpPr>
                  <p:spPr>
                    <a:xfrm>
                      <a:off x="7026674" y="4584578"/>
                      <a:ext cx="803094" cy="0"/>
                    </a:xfrm>
                    <a:prstGeom prst="line">
                      <a:avLst/>
                    </a:prstGeom>
                    <a:noFill/>
                    <a:ln w="19050" cap="flat">
                      <a:solidFill>
                        <a:sysClr val="window" lastClr="FFFFFF"/>
                      </a:solidFill>
                      <a:prstDash val="solid"/>
                      <a:miter lim="800000"/>
                    </a:ln>
                    <a:effectLst/>
                    <a:sp3d/>
                  </p:spPr>
                </p:cxnSp>
              </p:grpSp>
              <p:cxnSp>
                <p:nvCxnSpPr>
                  <p:cNvPr id="52" name="Straight Connector 51">
                    <a:extLst>
                      <a:ext uri="{FF2B5EF4-FFF2-40B4-BE49-F238E27FC236}">
                        <a16:creationId xmlns:a16="http://schemas.microsoft.com/office/drawing/2014/main" id="{033D9F2A-6A0F-48D6-BF2F-BCF1A037F8EE}"/>
                      </a:ext>
                    </a:extLst>
                  </p:cNvPr>
                  <p:cNvCxnSpPr>
                    <a:cxnSpLocks/>
                  </p:cNvCxnSpPr>
                  <p:nvPr/>
                </p:nvCxnSpPr>
                <p:spPr>
                  <a:xfrm flipV="1">
                    <a:off x="7017439" y="4578958"/>
                    <a:ext cx="0" cy="796556"/>
                  </a:xfrm>
                  <a:prstGeom prst="line">
                    <a:avLst/>
                  </a:prstGeom>
                  <a:noFill/>
                  <a:ln w="19050" cap="flat">
                    <a:solidFill>
                      <a:sysClr val="window" lastClr="FFFFFF"/>
                    </a:solidFill>
                    <a:prstDash val="solid"/>
                    <a:miter lim="800000"/>
                  </a:ln>
                  <a:effectLst/>
                  <a:sp3d/>
                </p:spPr>
              </p:cxnSp>
            </p:grpSp>
            <p:grpSp>
              <p:nvGrpSpPr>
                <p:cNvPr id="34" name="Google Shape;6463;p66">
                  <a:extLst>
                    <a:ext uri="{FF2B5EF4-FFF2-40B4-BE49-F238E27FC236}">
                      <a16:creationId xmlns:a16="http://schemas.microsoft.com/office/drawing/2014/main" id="{6749ED94-E929-4484-9D6F-3F650EF11141}"/>
                    </a:ext>
                  </a:extLst>
                </p:cNvPr>
                <p:cNvGrpSpPr/>
                <p:nvPr/>
              </p:nvGrpSpPr>
              <p:grpSpPr>
                <a:xfrm>
                  <a:off x="7439876" y="895077"/>
                  <a:ext cx="384602" cy="383546"/>
                  <a:chOff x="-30805300" y="1938725"/>
                  <a:chExt cx="291450" cy="290650"/>
                </a:xfrm>
                <a:gradFill flip="none" rotWithShape="1">
                  <a:gsLst>
                    <a:gs pos="76000">
                      <a:sysClr val="window" lastClr="FFFFFF"/>
                    </a:gs>
                    <a:gs pos="0">
                      <a:sysClr val="window" lastClr="FFFFFF">
                        <a:alpha val="50000"/>
                      </a:sysClr>
                    </a:gs>
                  </a:gsLst>
                  <a:lin ang="2700000" scaled="1"/>
                  <a:tileRect/>
                </a:gradFill>
              </p:grpSpPr>
              <p:sp>
                <p:nvSpPr>
                  <p:cNvPr id="48" name="Google Shape;6464;p66">
                    <a:extLst>
                      <a:ext uri="{FF2B5EF4-FFF2-40B4-BE49-F238E27FC236}">
                        <a16:creationId xmlns:a16="http://schemas.microsoft.com/office/drawing/2014/main" id="{924348E4-FD3C-41C3-B5E8-5B358161636E}"/>
                      </a:ext>
                    </a:extLst>
                  </p:cNvPr>
                  <p:cNvSpPr/>
                  <p:nvPr/>
                </p:nvSpPr>
                <p:spPr>
                  <a:xfrm>
                    <a:off x="-30805300" y="1938725"/>
                    <a:ext cx="291450" cy="290650"/>
                  </a:xfrm>
                  <a:custGeom>
                    <a:avLst/>
                    <a:gdLst/>
                    <a:ahLst/>
                    <a:cxnLst/>
                    <a:rect l="l" t="t" r="r" b="b"/>
                    <a:pathLst>
                      <a:path w="11658" h="11626" extrusionOk="0">
                        <a:moveTo>
                          <a:pt x="6806" y="694"/>
                        </a:moveTo>
                        <a:lnTo>
                          <a:pt x="6806" y="1450"/>
                        </a:lnTo>
                        <a:lnTo>
                          <a:pt x="6112" y="1450"/>
                        </a:lnTo>
                        <a:lnTo>
                          <a:pt x="6112" y="694"/>
                        </a:lnTo>
                        <a:close/>
                        <a:moveTo>
                          <a:pt x="10586" y="4821"/>
                        </a:moveTo>
                        <a:cubicBezTo>
                          <a:pt x="10807" y="4821"/>
                          <a:pt x="10964" y="5010"/>
                          <a:pt x="10964" y="5199"/>
                        </a:cubicBezTo>
                        <a:cubicBezTo>
                          <a:pt x="10964" y="5388"/>
                          <a:pt x="10807" y="5545"/>
                          <a:pt x="10586" y="5545"/>
                        </a:cubicBezTo>
                        <a:lnTo>
                          <a:pt x="8570" y="5545"/>
                        </a:lnTo>
                        <a:cubicBezTo>
                          <a:pt x="8349" y="5545"/>
                          <a:pt x="8192" y="5388"/>
                          <a:pt x="8192" y="5199"/>
                        </a:cubicBezTo>
                        <a:cubicBezTo>
                          <a:pt x="8192" y="5010"/>
                          <a:pt x="8349" y="4821"/>
                          <a:pt x="8570" y="4821"/>
                        </a:cubicBezTo>
                        <a:close/>
                        <a:moveTo>
                          <a:pt x="6459" y="3529"/>
                        </a:moveTo>
                        <a:cubicBezTo>
                          <a:pt x="7089" y="3529"/>
                          <a:pt x="7656" y="3844"/>
                          <a:pt x="7971" y="4411"/>
                        </a:cubicBezTo>
                        <a:cubicBezTo>
                          <a:pt x="7688" y="4600"/>
                          <a:pt x="7499" y="4915"/>
                          <a:pt x="7499" y="5262"/>
                        </a:cubicBezTo>
                        <a:cubicBezTo>
                          <a:pt x="7499" y="5388"/>
                          <a:pt x="7530" y="5545"/>
                          <a:pt x="7562" y="5672"/>
                        </a:cubicBezTo>
                        <a:cubicBezTo>
                          <a:pt x="7121" y="5703"/>
                          <a:pt x="6806" y="6113"/>
                          <a:pt x="6806" y="6585"/>
                        </a:cubicBezTo>
                        <a:cubicBezTo>
                          <a:pt x="6806" y="6680"/>
                          <a:pt x="6806" y="6774"/>
                          <a:pt x="6869" y="6900"/>
                        </a:cubicBezTo>
                        <a:cubicBezTo>
                          <a:pt x="6743" y="6932"/>
                          <a:pt x="6617" y="6932"/>
                          <a:pt x="6459" y="6932"/>
                        </a:cubicBezTo>
                        <a:cubicBezTo>
                          <a:pt x="5514" y="6932"/>
                          <a:pt x="4758" y="6176"/>
                          <a:pt x="4758" y="5230"/>
                        </a:cubicBezTo>
                        <a:cubicBezTo>
                          <a:pt x="4758" y="4285"/>
                          <a:pt x="5514" y="3529"/>
                          <a:pt x="6459" y="3529"/>
                        </a:cubicBezTo>
                        <a:close/>
                        <a:moveTo>
                          <a:pt x="9893" y="6207"/>
                        </a:moveTo>
                        <a:cubicBezTo>
                          <a:pt x="10082" y="6207"/>
                          <a:pt x="10240" y="6365"/>
                          <a:pt x="10240" y="6585"/>
                        </a:cubicBezTo>
                        <a:cubicBezTo>
                          <a:pt x="10240" y="6774"/>
                          <a:pt x="10082" y="6932"/>
                          <a:pt x="9893" y="6932"/>
                        </a:cubicBezTo>
                        <a:lnTo>
                          <a:pt x="7845" y="6932"/>
                        </a:lnTo>
                        <a:cubicBezTo>
                          <a:pt x="7656" y="6932"/>
                          <a:pt x="7499" y="6774"/>
                          <a:pt x="7499" y="6585"/>
                        </a:cubicBezTo>
                        <a:cubicBezTo>
                          <a:pt x="7499" y="6365"/>
                          <a:pt x="7656" y="6207"/>
                          <a:pt x="7845" y="6207"/>
                        </a:cubicBezTo>
                        <a:close/>
                        <a:moveTo>
                          <a:pt x="9231" y="7562"/>
                        </a:moveTo>
                        <a:cubicBezTo>
                          <a:pt x="9420" y="7562"/>
                          <a:pt x="9578" y="7719"/>
                          <a:pt x="9578" y="7908"/>
                        </a:cubicBezTo>
                        <a:cubicBezTo>
                          <a:pt x="9578" y="8097"/>
                          <a:pt x="9420" y="8255"/>
                          <a:pt x="9231" y="8255"/>
                        </a:cubicBezTo>
                        <a:lnTo>
                          <a:pt x="7845" y="8255"/>
                        </a:lnTo>
                        <a:cubicBezTo>
                          <a:pt x="7656" y="8255"/>
                          <a:pt x="7499" y="8097"/>
                          <a:pt x="7499" y="7908"/>
                        </a:cubicBezTo>
                        <a:cubicBezTo>
                          <a:pt x="7499" y="7719"/>
                          <a:pt x="7656" y="7562"/>
                          <a:pt x="7845" y="7562"/>
                        </a:cubicBezTo>
                        <a:close/>
                        <a:moveTo>
                          <a:pt x="6595" y="2171"/>
                        </a:moveTo>
                        <a:cubicBezTo>
                          <a:pt x="7889" y="2171"/>
                          <a:pt x="8963" y="3033"/>
                          <a:pt x="9389" y="4159"/>
                        </a:cubicBezTo>
                        <a:lnTo>
                          <a:pt x="8633" y="4159"/>
                        </a:lnTo>
                        <a:cubicBezTo>
                          <a:pt x="8223" y="3340"/>
                          <a:pt x="7404" y="2805"/>
                          <a:pt x="6459" y="2805"/>
                        </a:cubicBezTo>
                        <a:cubicBezTo>
                          <a:pt x="5136" y="2805"/>
                          <a:pt x="4065" y="3844"/>
                          <a:pt x="4065" y="5199"/>
                        </a:cubicBezTo>
                        <a:cubicBezTo>
                          <a:pt x="4065" y="6522"/>
                          <a:pt x="5136" y="7593"/>
                          <a:pt x="6459" y="7593"/>
                        </a:cubicBezTo>
                        <a:cubicBezTo>
                          <a:pt x="6617" y="7593"/>
                          <a:pt x="6743" y="7593"/>
                          <a:pt x="6900" y="7562"/>
                        </a:cubicBezTo>
                        <a:lnTo>
                          <a:pt x="6900" y="7562"/>
                        </a:lnTo>
                        <a:cubicBezTo>
                          <a:pt x="6869" y="7688"/>
                          <a:pt x="6806" y="7782"/>
                          <a:pt x="6806" y="7940"/>
                        </a:cubicBezTo>
                        <a:cubicBezTo>
                          <a:pt x="6806" y="8066"/>
                          <a:pt x="6806" y="8192"/>
                          <a:pt x="6869" y="8255"/>
                        </a:cubicBezTo>
                        <a:cubicBezTo>
                          <a:pt x="6743" y="8255"/>
                          <a:pt x="6585" y="8318"/>
                          <a:pt x="6459" y="8318"/>
                        </a:cubicBezTo>
                        <a:cubicBezTo>
                          <a:pt x="4758" y="8318"/>
                          <a:pt x="3403" y="6932"/>
                          <a:pt x="3403" y="5230"/>
                        </a:cubicBezTo>
                        <a:cubicBezTo>
                          <a:pt x="3403" y="3529"/>
                          <a:pt x="4758" y="2174"/>
                          <a:pt x="6459" y="2174"/>
                        </a:cubicBezTo>
                        <a:cubicBezTo>
                          <a:pt x="6505" y="2172"/>
                          <a:pt x="6550" y="2171"/>
                          <a:pt x="6595" y="2171"/>
                        </a:cubicBezTo>
                        <a:close/>
                        <a:moveTo>
                          <a:pt x="8538" y="8917"/>
                        </a:moveTo>
                        <a:cubicBezTo>
                          <a:pt x="8759" y="8917"/>
                          <a:pt x="8916" y="9074"/>
                          <a:pt x="8916" y="9295"/>
                        </a:cubicBezTo>
                        <a:cubicBezTo>
                          <a:pt x="8853" y="9484"/>
                          <a:pt x="8696" y="9641"/>
                          <a:pt x="8538" y="9641"/>
                        </a:cubicBezTo>
                        <a:lnTo>
                          <a:pt x="7877" y="9641"/>
                        </a:lnTo>
                        <a:cubicBezTo>
                          <a:pt x="7688" y="9641"/>
                          <a:pt x="7530" y="9484"/>
                          <a:pt x="7530" y="9295"/>
                        </a:cubicBezTo>
                        <a:cubicBezTo>
                          <a:pt x="7530" y="9074"/>
                          <a:pt x="7688" y="8917"/>
                          <a:pt x="7877" y="8917"/>
                        </a:cubicBezTo>
                        <a:close/>
                        <a:moveTo>
                          <a:pt x="3592" y="1765"/>
                        </a:moveTo>
                        <a:cubicBezTo>
                          <a:pt x="3655" y="2111"/>
                          <a:pt x="3655" y="2427"/>
                          <a:pt x="3592" y="2805"/>
                        </a:cubicBezTo>
                        <a:cubicBezTo>
                          <a:pt x="3025" y="3466"/>
                          <a:pt x="2710" y="4285"/>
                          <a:pt x="2710" y="5199"/>
                        </a:cubicBezTo>
                        <a:cubicBezTo>
                          <a:pt x="2710" y="7278"/>
                          <a:pt x="4411" y="8917"/>
                          <a:pt x="6459" y="8917"/>
                        </a:cubicBezTo>
                        <a:cubicBezTo>
                          <a:pt x="6585" y="8917"/>
                          <a:pt x="6743" y="8917"/>
                          <a:pt x="6869" y="8885"/>
                        </a:cubicBezTo>
                        <a:lnTo>
                          <a:pt x="6869" y="8885"/>
                        </a:lnTo>
                        <a:cubicBezTo>
                          <a:pt x="6806" y="9011"/>
                          <a:pt x="6774" y="9137"/>
                          <a:pt x="6774" y="9232"/>
                        </a:cubicBezTo>
                        <a:cubicBezTo>
                          <a:pt x="6774" y="9358"/>
                          <a:pt x="6806" y="9484"/>
                          <a:pt x="6806" y="9610"/>
                        </a:cubicBezTo>
                        <a:lnTo>
                          <a:pt x="4915" y="9610"/>
                        </a:lnTo>
                        <a:cubicBezTo>
                          <a:pt x="4537" y="9641"/>
                          <a:pt x="4096" y="9830"/>
                          <a:pt x="3781" y="10145"/>
                        </a:cubicBezTo>
                        <a:lnTo>
                          <a:pt x="3088" y="10870"/>
                        </a:lnTo>
                        <a:lnTo>
                          <a:pt x="788" y="8633"/>
                        </a:lnTo>
                        <a:lnTo>
                          <a:pt x="1544" y="7908"/>
                        </a:lnTo>
                        <a:cubicBezTo>
                          <a:pt x="1859" y="7593"/>
                          <a:pt x="2048" y="7152"/>
                          <a:pt x="2048" y="6680"/>
                        </a:cubicBezTo>
                        <a:lnTo>
                          <a:pt x="2048" y="3655"/>
                        </a:lnTo>
                        <a:cubicBezTo>
                          <a:pt x="2048" y="3592"/>
                          <a:pt x="2080" y="3498"/>
                          <a:pt x="2143" y="3435"/>
                        </a:cubicBezTo>
                        <a:lnTo>
                          <a:pt x="3592" y="1765"/>
                        </a:lnTo>
                        <a:close/>
                        <a:moveTo>
                          <a:pt x="5167" y="1"/>
                        </a:moveTo>
                        <a:cubicBezTo>
                          <a:pt x="4978" y="1"/>
                          <a:pt x="4821" y="158"/>
                          <a:pt x="4821" y="347"/>
                        </a:cubicBezTo>
                        <a:cubicBezTo>
                          <a:pt x="4821" y="536"/>
                          <a:pt x="4978" y="694"/>
                          <a:pt x="5167" y="694"/>
                        </a:cubicBezTo>
                        <a:lnTo>
                          <a:pt x="5514" y="694"/>
                        </a:lnTo>
                        <a:lnTo>
                          <a:pt x="5514" y="1576"/>
                        </a:lnTo>
                        <a:cubicBezTo>
                          <a:pt x="5136" y="1702"/>
                          <a:pt x="4726" y="1891"/>
                          <a:pt x="4380" y="2111"/>
                        </a:cubicBezTo>
                        <a:cubicBezTo>
                          <a:pt x="4380" y="1796"/>
                          <a:pt x="4317" y="1481"/>
                          <a:pt x="4222" y="1229"/>
                        </a:cubicBezTo>
                        <a:lnTo>
                          <a:pt x="4159" y="977"/>
                        </a:lnTo>
                        <a:cubicBezTo>
                          <a:pt x="4096" y="851"/>
                          <a:pt x="4033" y="788"/>
                          <a:pt x="3907" y="757"/>
                        </a:cubicBezTo>
                        <a:cubicBezTo>
                          <a:pt x="3872" y="739"/>
                          <a:pt x="3839" y="731"/>
                          <a:pt x="3808" y="731"/>
                        </a:cubicBezTo>
                        <a:cubicBezTo>
                          <a:pt x="3728" y="731"/>
                          <a:pt x="3660" y="783"/>
                          <a:pt x="3592" y="851"/>
                        </a:cubicBezTo>
                        <a:lnTo>
                          <a:pt x="1702" y="2962"/>
                        </a:lnTo>
                        <a:cubicBezTo>
                          <a:pt x="1544" y="3151"/>
                          <a:pt x="1418" y="3372"/>
                          <a:pt x="1418" y="3624"/>
                        </a:cubicBezTo>
                        <a:lnTo>
                          <a:pt x="1418" y="6648"/>
                        </a:lnTo>
                        <a:cubicBezTo>
                          <a:pt x="1418" y="6932"/>
                          <a:pt x="1292" y="7152"/>
                          <a:pt x="1103" y="7373"/>
                        </a:cubicBezTo>
                        <a:lnTo>
                          <a:pt x="127" y="8349"/>
                        </a:lnTo>
                        <a:cubicBezTo>
                          <a:pt x="64" y="8412"/>
                          <a:pt x="1" y="8507"/>
                          <a:pt x="1" y="8570"/>
                        </a:cubicBezTo>
                        <a:cubicBezTo>
                          <a:pt x="1" y="8664"/>
                          <a:pt x="32" y="8790"/>
                          <a:pt x="127" y="8822"/>
                        </a:cubicBezTo>
                        <a:lnTo>
                          <a:pt x="2867" y="11531"/>
                        </a:lnTo>
                        <a:cubicBezTo>
                          <a:pt x="2930" y="11594"/>
                          <a:pt x="3025" y="11626"/>
                          <a:pt x="3116" y="11626"/>
                        </a:cubicBezTo>
                        <a:cubicBezTo>
                          <a:pt x="3206" y="11626"/>
                          <a:pt x="3293" y="11594"/>
                          <a:pt x="3340" y="11531"/>
                        </a:cubicBezTo>
                        <a:lnTo>
                          <a:pt x="4348" y="10555"/>
                        </a:lnTo>
                        <a:cubicBezTo>
                          <a:pt x="4537" y="10366"/>
                          <a:pt x="4758" y="10240"/>
                          <a:pt x="5041" y="10240"/>
                        </a:cubicBezTo>
                        <a:lnTo>
                          <a:pt x="8601" y="10240"/>
                        </a:lnTo>
                        <a:cubicBezTo>
                          <a:pt x="9137" y="10240"/>
                          <a:pt x="9610" y="9767"/>
                          <a:pt x="9610" y="9200"/>
                        </a:cubicBezTo>
                        <a:cubicBezTo>
                          <a:pt x="9610" y="9106"/>
                          <a:pt x="9578" y="8948"/>
                          <a:pt x="9547" y="8822"/>
                        </a:cubicBezTo>
                        <a:cubicBezTo>
                          <a:pt x="9956" y="8696"/>
                          <a:pt x="10303" y="8318"/>
                          <a:pt x="10303" y="7845"/>
                        </a:cubicBezTo>
                        <a:cubicBezTo>
                          <a:pt x="10303" y="7719"/>
                          <a:pt x="10240" y="7562"/>
                          <a:pt x="10208" y="7436"/>
                        </a:cubicBezTo>
                        <a:cubicBezTo>
                          <a:pt x="10649" y="7310"/>
                          <a:pt x="10964" y="6932"/>
                          <a:pt x="10964" y="6459"/>
                        </a:cubicBezTo>
                        <a:cubicBezTo>
                          <a:pt x="10964" y="6333"/>
                          <a:pt x="10933" y="6176"/>
                          <a:pt x="10870" y="6050"/>
                        </a:cubicBezTo>
                        <a:cubicBezTo>
                          <a:pt x="11027" y="6018"/>
                          <a:pt x="11185" y="5955"/>
                          <a:pt x="11342" y="5798"/>
                        </a:cubicBezTo>
                        <a:cubicBezTo>
                          <a:pt x="11563" y="5577"/>
                          <a:pt x="11657" y="5325"/>
                          <a:pt x="11657" y="5041"/>
                        </a:cubicBezTo>
                        <a:cubicBezTo>
                          <a:pt x="11657" y="4758"/>
                          <a:pt x="11563" y="4474"/>
                          <a:pt x="11342" y="4285"/>
                        </a:cubicBezTo>
                        <a:cubicBezTo>
                          <a:pt x="11122" y="4285"/>
                          <a:pt x="10870" y="4159"/>
                          <a:pt x="10586" y="4159"/>
                        </a:cubicBezTo>
                        <a:lnTo>
                          <a:pt x="10145" y="4159"/>
                        </a:lnTo>
                        <a:cubicBezTo>
                          <a:pt x="9767" y="2899"/>
                          <a:pt x="8790" y="1922"/>
                          <a:pt x="7530" y="1576"/>
                        </a:cubicBezTo>
                        <a:lnTo>
                          <a:pt x="7530" y="694"/>
                        </a:lnTo>
                        <a:lnTo>
                          <a:pt x="7877" y="694"/>
                        </a:lnTo>
                        <a:cubicBezTo>
                          <a:pt x="8097" y="694"/>
                          <a:pt x="8255" y="536"/>
                          <a:pt x="8255" y="347"/>
                        </a:cubicBezTo>
                        <a:cubicBezTo>
                          <a:pt x="8255" y="158"/>
                          <a:pt x="8097" y="1"/>
                          <a:pt x="7877" y="1"/>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49" name="Google Shape;6465;p66">
                    <a:extLst>
                      <a:ext uri="{FF2B5EF4-FFF2-40B4-BE49-F238E27FC236}">
                        <a16:creationId xmlns:a16="http://schemas.microsoft.com/office/drawing/2014/main" id="{F20BD8B0-614C-4024-8142-2ED286BCFD96}"/>
                      </a:ext>
                    </a:extLst>
                  </p:cNvPr>
                  <p:cNvSpPr/>
                  <p:nvPr/>
                </p:nvSpPr>
                <p:spPr>
                  <a:xfrm>
                    <a:off x="-30670625" y="2042700"/>
                    <a:ext cx="35475" cy="35450"/>
                  </a:xfrm>
                  <a:custGeom>
                    <a:avLst/>
                    <a:gdLst/>
                    <a:ahLst/>
                    <a:cxnLst/>
                    <a:rect l="l" t="t" r="r" b="b"/>
                    <a:pathLst>
                      <a:path w="1419" h="1418" extrusionOk="0">
                        <a:moveTo>
                          <a:pt x="1072" y="0"/>
                        </a:moveTo>
                        <a:cubicBezTo>
                          <a:pt x="883" y="0"/>
                          <a:pt x="725" y="158"/>
                          <a:pt x="725" y="378"/>
                        </a:cubicBezTo>
                        <a:lnTo>
                          <a:pt x="725" y="725"/>
                        </a:lnTo>
                        <a:lnTo>
                          <a:pt x="379" y="725"/>
                        </a:lnTo>
                        <a:cubicBezTo>
                          <a:pt x="158" y="725"/>
                          <a:pt x="1" y="882"/>
                          <a:pt x="1" y="1071"/>
                        </a:cubicBezTo>
                        <a:cubicBezTo>
                          <a:pt x="1" y="1260"/>
                          <a:pt x="158" y="1418"/>
                          <a:pt x="379" y="1418"/>
                        </a:cubicBezTo>
                        <a:lnTo>
                          <a:pt x="1041" y="1418"/>
                        </a:lnTo>
                        <a:cubicBezTo>
                          <a:pt x="1230" y="1418"/>
                          <a:pt x="1387" y="1260"/>
                          <a:pt x="1387" y="1071"/>
                        </a:cubicBezTo>
                        <a:lnTo>
                          <a:pt x="1387" y="410"/>
                        </a:lnTo>
                        <a:cubicBezTo>
                          <a:pt x="1419" y="158"/>
                          <a:pt x="1261" y="0"/>
                          <a:pt x="1072"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grpSp>
            <p:grpSp>
              <p:nvGrpSpPr>
                <p:cNvPr id="35" name="Google Shape;4505;p62">
                  <a:extLst>
                    <a:ext uri="{FF2B5EF4-FFF2-40B4-BE49-F238E27FC236}">
                      <a16:creationId xmlns:a16="http://schemas.microsoft.com/office/drawing/2014/main" id="{F1A49A7F-9EDD-4FB4-832B-09B7E41780D0}"/>
                    </a:ext>
                  </a:extLst>
                </p:cNvPr>
                <p:cNvGrpSpPr/>
                <p:nvPr/>
              </p:nvGrpSpPr>
              <p:grpSpPr>
                <a:xfrm>
                  <a:off x="7474185" y="3258428"/>
                  <a:ext cx="342839" cy="341140"/>
                  <a:chOff x="-65129950" y="2646800"/>
                  <a:chExt cx="311125" cy="317425"/>
                </a:xfrm>
                <a:gradFill flip="none" rotWithShape="1">
                  <a:gsLst>
                    <a:gs pos="76000">
                      <a:sysClr val="window" lastClr="FFFFFF"/>
                    </a:gs>
                    <a:gs pos="0">
                      <a:sysClr val="window" lastClr="FFFFFF">
                        <a:alpha val="50000"/>
                      </a:sysClr>
                    </a:gs>
                  </a:gsLst>
                  <a:lin ang="2700000" scaled="1"/>
                  <a:tileRect/>
                </a:gradFill>
              </p:grpSpPr>
              <p:sp>
                <p:nvSpPr>
                  <p:cNvPr id="46" name="Google Shape;4506;p62">
                    <a:extLst>
                      <a:ext uri="{FF2B5EF4-FFF2-40B4-BE49-F238E27FC236}">
                        <a16:creationId xmlns:a16="http://schemas.microsoft.com/office/drawing/2014/main" id="{2EE8E0C3-6E2C-4B23-9E50-11F99561B312}"/>
                      </a:ext>
                    </a:extLst>
                  </p:cNvPr>
                  <p:cNvSpPr/>
                  <p:nvPr/>
                </p:nvSpPr>
                <p:spPr>
                  <a:xfrm>
                    <a:off x="-65129950" y="2646800"/>
                    <a:ext cx="311125" cy="317425"/>
                  </a:xfrm>
                  <a:custGeom>
                    <a:avLst/>
                    <a:gdLst/>
                    <a:ahLst/>
                    <a:cxnLst/>
                    <a:rect l="l" t="t" r="r" b="b"/>
                    <a:pathLst>
                      <a:path w="12445" h="12697" extrusionOk="0">
                        <a:moveTo>
                          <a:pt x="6648" y="851"/>
                        </a:moveTo>
                        <a:lnTo>
                          <a:pt x="6648" y="1954"/>
                        </a:lnTo>
                        <a:lnTo>
                          <a:pt x="5860" y="1954"/>
                        </a:lnTo>
                        <a:lnTo>
                          <a:pt x="5860" y="851"/>
                        </a:lnTo>
                        <a:close/>
                        <a:moveTo>
                          <a:pt x="1261" y="1954"/>
                        </a:moveTo>
                        <a:cubicBezTo>
                          <a:pt x="1355" y="1954"/>
                          <a:pt x="1450" y="1985"/>
                          <a:pt x="1544" y="2080"/>
                        </a:cubicBezTo>
                        <a:cubicBezTo>
                          <a:pt x="1733" y="2237"/>
                          <a:pt x="1733" y="2521"/>
                          <a:pt x="1576" y="2678"/>
                        </a:cubicBezTo>
                        <a:cubicBezTo>
                          <a:pt x="1497" y="2757"/>
                          <a:pt x="1387" y="2797"/>
                          <a:pt x="1276" y="2797"/>
                        </a:cubicBezTo>
                        <a:cubicBezTo>
                          <a:pt x="1166" y="2797"/>
                          <a:pt x="1056" y="2757"/>
                          <a:pt x="977" y="2678"/>
                        </a:cubicBezTo>
                        <a:cubicBezTo>
                          <a:pt x="819" y="2521"/>
                          <a:pt x="819" y="2237"/>
                          <a:pt x="977" y="2080"/>
                        </a:cubicBezTo>
                        <a:cubicBezTo>
                          <a:pt x="1072" y="1985"/>
                          <a:pt x="1198" y="1954"/>
                          <a:pt x="1261" y="1954"/>
                        </a:cubicBezTo>
                        <a:close/>
                        <a:moveTo>
                          <a:pt x="11216" y="1954"/>
                        </a:moveTo>
                        <a:cubicBezTo>
                          <a:pt x="11468" y="1954"/>
                          <a:pt x="11626" y="2143"/>
                          <a:pt x="11626" y="2395"/>
                        </a:cubicBezTo>
                        <a:cubicBezTo>
                          <a:pt x="11626" y="2615"/>
                          <a:pt x="11437" y="2836"/>
                          <a:pt x="11216" y="2836"/>
                        </a:cubicBezTo>
                        <a:cubicBezTo>
                          <a:pt x="11027" y="2836"/>
                          <a:pt x="10807" y="2615"/>
                          <a:pt x="10807" y="2395"/>
                        </a:cubicBezTo>
                        <a:cubicBezTo>
                          <a:pt x="10807" y="2143"/>
                          <a:pt x="10996" y="1954"/>
                          <a:pt x="11216" y="1954"/>
                        </a:cubicBezTo>
                        <a:close/>
                        <a:moveTo>
                          <a:pt x="6270" y="2773"/>
                        </a:moveTo>
                        <a:cubicBezTo>
                          <a:pt x="8759" y="2773"/>
                          <a:pt x="10807" y="4821"/>
                          <a:pt x="10807" y="7341"/>
                        </a:cubicBezTo>
                        <a:cubicBezTo>
                          <a:pt x="10807" y="9861"/>
                          <a:pt x="8759" y="11909"/>
                          <a:pt x="6270" y="11909"/>
                        </a:cubicBezTo>
                        <a:cubicBezTo>
                          <a:pt x="3781" y="11909"/>
                          <a:pt x="1733" y="9861"/>
                          <a:pt x="1733" y="7341"/>
                        </a:cubicBezTo>
                        <a:cubicBezTo>
                          <a:pt x="1733" y="4821"/>
                          <a:pt x="3781" y="2773"/>
                          <a:pt x="6270" y="2773"/>
                        </a:cubicBezTo>
                        <a:close/>
                        <a:moveTo>
                          <a:pt x="4663" y="0"/>
                        </a:moveTo>
                        <a:cubicBezTo>
                          <a:pt x="4411" y="0"/>
                          <a:pt x="4254" y="189"/>
                          <a:pt x="4254" y="410"/>
                        </a:cubicBezTo>
                        <a:cubicBezTo>
                          <a:pt x="4254" y="662"/>
                          <a:pt x="4474" y="851"/>
                          <a:pt x="4663" y="851"/>
                        </a:cubicBezTo>
                        <a:lnTo>
                          <a:pt x="5104" y="851"/>
                        </a:lnTo>
                        <a:lnTo>
                          <a:pt x="5104" y="2111"/>
                        </a:lnTo>
                        <a:cubicBezTo>
                          <a:pt x="4254" y="2300"/>
                          <a:pt x="3466" y="2710"/>
                          <a:pt x="2836" y="3245"/>
                        </a:cubicBezTo>
                        <a:lnTo>
                          <a:pt x="2489" y="2899"/>
                        </a:lnTo>
                        <a:cubicBezTo>
                          <a:pt x="2741" y="2426"/>
                          <a:pt x="2647" y="1891"/>
                          <a:pt x="2269" y="1481"/>
                        </a:cubicBezTo>
                        <a:cubicBezTo>
                          <a:pt x="2032" y="1245"/>
                          <a:pt x="1717" y="1127"/>
                          <a:pt x="1394" y="1127"/>
                        </a:cubicBezTo>
                        <a:cubicBezTo>
                          <a:pt x="1072" y="1127"/>
                          <a:pt x="741" y="1245"/>
                          <a:pt x="473" y="1481"/>
                        </a:cubicBezTo>
                        <a:cubicBezTo>
                          <a:pt x="0" y="1954"/>
                          <a:pt x="0" y="2741"/>
                          <a:pt x="473" y="3245"/>
                        </a:cubicBezTo>
                        <a:cubicBezTo>
                          <a:pt x="725" y="3498"/>
                          <a:pt x="1040" y="3624"/>
                          <a:pt x="1355" y="3624"/>
                        </a:cubicBezTo>
                        <a:cubicBezTo>
                          <a:pt x="1544" y="3624"/>
                          <a:pt x="1702" y="3561"/>
                          <a:pt x="1891" y="3498"/>
                        </a:cubicBezTo>
                        <a:lnTo>
                          <a:pt x="2269" y="3844"/>
                        </a:lnTo>
                        <a:cubicBezTo>
                          <a:pt x="1481" y="4789"/>
                          <a:pt x="946" y="6018"/>
                          <a:pt x="946" y="7341"/>
                        </a:cubicBezTo>
                        <a:cubicBezTo>
                          <a:pt x="946" y="10303"/>
                          <a:pt x="3371" y="12697"/>
                          <a:pt x="6301" y="12697"/>
                        </a:cubicBezTo>
                        <a:cubicBezTo>
                          <a:pt x="9263" y="12697"/>
                          <a:pt x="11657" y="10303"/>
                          <a:pt x="11657" y="7341"/>
                        </a:cubicBezTo>
                        <a:cubicBezTo>
                          <a:pt x="11657" y="6018"/>
                          <a:pt x="11185" y="4789"/>
                          <a:pt x="10365" y="3844"/>
                        </a:cubicBezTo>
                        <a:lnTo>
                          <a:pt x="10712" y="3498"/>
                        </a:lnTo>
                        <a:cubicBezTo>
                          <a:pt x="10838" y="3561"/>
                          <a:pt x="11027" y="3624"/>
                          <a:pt x="11216" y="3624"/>
                        </a:cubicBezTo>
                        <a:cubicBezTo>
                          <a:pt x="11909" y="3624"/>
                          <a:pt x="12445" y="3056"/>
                          <a:pt x="12445" y="2363"/>
                        </a:cubicBezTo>
                        <a:cubicBezTo>
                          <a:pt x="12445" y="1670"/>
                          <a:pt x="11909" y="1135"/>
                          <a:pt x="11216" y="1135"/>
                        </a:cubicBezTo>
                        <a:cubicBezTo>
                          <a:pt x="10555" y="1135"/>
                          <a:pt x="10019" y="1670"/>
                          <a:pt x="10019" y="2363"/>
                        </a:cubicBezTo>
                        <a:cubicBezTo>
                          <a:pt x="10019" y="2552"/>
                          <a:pt x="10050" y="2710"/>
                          <a:pt x="10113" y="2899"/>
                        </a:cubicBezTo>
                        <a:lnTo>
                          <a:pt x="9767" y="3245"/>
                        </a:lnTo>
                        <a:cubicBezTo>
                          <a:pt x="9137" y="2710"/>
                          <a:pt x="8349" y="2300"/>
                          <a:pt x="7530" y="2111"/>
                        </a:cubicBezTo>
                        <a:lnTo>
                          <a:pt x="7530" y="851"/>
                        </a:lnTo>
                        <a:lnTo>
                          <a:pt x="7971" y="851"/>
                        </a:lnTo>
                        <a:cubicBezTo>
                          <a:pt x="8192" y="851"/>
                          <a:pt x="8349" y="662"/>
                          <a:pt x="8349" y="410"/>
                        </a:cubicBezTo>
                        <a:cubicBezTo>
                          <a:pt x="8349" y="189"/>
                          <a:pt x="8160" y="0"/>
                          <a:pt x="7971"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47" name="Google Shape;4507;p62">
                    <a:extLst>
                      <a:ext uri="{FF2B5EF4-FFF2-40B4-BE49-F238E27FC236}">
                        <a16:creationId xmlns:a16="http://schemas.microsoft.com/office/drawing/2014/main" id="{D5DBE840-AFA2-4F8D-8133-835CFBEF46D6}"/>
                      </a:ext>
                    </a:extLst>
                  </p:cNvPr>
                  <p:cNvSpPr/>
                  <p:nvPr/>
                </p:nvSpPr>
                <p:spPr>
                  <a:xfrm>
                    <a:off x="-65066950" y="2738175"/>
                    <a:ext cx="187475" cy="185100"/>
                  </a:xfrm>
                  <a:custGeom>
                    <a:avLst/>
                    <a:gdLst/>
                    <a:ahLst/>
                    <a:cxnLst/>
                    <a:rect l="l" t="t" r="r" b="b"/>
                    <a:pathLst>
                      <a:path w="7499" h="7404" extrusionOk="0">
                        <a:moveTo>
                          <a:pt x="3309" y="819"/>
                        </a:moveTo>
                        <a:lnTo>
                          <a:pt x="3309" y="3686"/>
                        </a:lnTo>
                        <a:cubicBezTo>
                          <a:pt x="3309" y="3938"/>
                          <a:pt x="3498" y="4127"/>
                          <a:pt x="3718" y="4127"/>
                        </a:cubicBezTo>
                        <a:lnTo>
                          <a:pt x="6612" y="4127"/>
                        </a:lnTo>
                        <a:cubicBezTo>
                          <a:pt x="6410" y="5529"/>
                          <a:pt x="5188" y="6585"/>
                          <a:pt x="3750" y="6585"/>
                        </a:cubicBezTo>
                        <a:cubicBezTo>
                          <a:pt x="2143" y="6585"/>
                          <a:pt x="820" y="5261"/>
                          <a:pt x="820" y="3686"/>
                        </a:cubicBezTo>
                        <a:cubicBezTo>
                          <a:pt x="820" y="2237"/>
                          <a:pt x="1891" y="1008"/>
                          <a:pt x="3309" y="819"/>
                        </a:cubicBezTo>
                        <a:close/>
                        <a:moveTo>
                          <a:pt x="3750" y="0"/>
                        </a:moveTo>
                        <a:cubicBezTo>
                          <a:pt x="1702" y="0"/>
                          <a:pt x="1" y="1638"/>
                          <a:pt x="1" y="3686"/>
                        </a:cubicBezTo>
                        <a:cubicBezTo>
                          <a:pt x="1" y="5734"/>
                          <a:pt x="1671" y="7404"/>
                          <a:pt x="3750" y="7404"/>
                        </a:cubicBezTo>
                        <a:cubicBezTo>
                          <a:pt x="5798" y="7404"/>
                          <a:pt x="7499" y="5734"/>
                          <a:pt x="7499" y="3686"/>
                        </a:cubicBezTo>
                        <a:cubicBezTo>
                          <a:pt x="7499" y="3466"/>
                          <a:pt x="7278" y="3277"/>
                          <a:pt x="7058" y="3277"/>
                        </a:cubicBezTo>
                        <a:lnTo>
                          <a:pt x="4128" y="3277"/>
                        </a:lnTo>
                        <a:lnTo>
                          <a:pt x="4128" y="378"/>
                        </a:lnTo>
                        <a:cubicBezTo>
                          <a:pt x="4128" y="158"/>
                          <a:pt x="3939" y="0"/>
                          <a:pt x="3750"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grpSp>
            <p:grpSp>
              <p:nvGrpSpPr>
                <p:cNvPr id="36" name="Google Shape;8533;p71">
                  <a:extLst>
                    <a:ext uri="{FF2B5EF4-FFF2-40B4-BE49-F238E27FC236}">
                      <a16:creationId xmlns:a16="http://schemas.microsoft.com/office/drawing/2014/main" id="{59757BD9-F22F-4F29-9F4E-C8848B180FF1}"/>
                    </a:ext>
                  </a:extLst>
                </p:cNvPr>
                <p:cNvGrpSpPr/>
                <p:nvPr/>
              </p:nvGrpSpPr>
              <p:grpSpPr>
                <a:xfrm>
                  <a:off x="7439876" y="1699851"/>
                  <a:ext cx="358184" cy="361041"/>
                  <a:chOff x="1777925" y="1953700"/>
                  <a:chExt cx="294600" cy="296950"/>
                </a:xfrm>
                <a:gradFill flip="none" rotWithShape="1">
                  <a:gsLst>
                    <a:gs pos="76000">
                      <a:sysClr val="window" lastClr="FFFFFF"/>
                    </a:gs>
                    <a:gs pos="0">
                      <a:sysClr val="window" lastClr="FFFFFF">
                        <a:alpha val="50000"/>
                      </a:sysClr>
                    </a:gs>
                  </a:gsLst>
                  <a:lin ang="2700000" scaled="1"/>
                  <a:tileRect/>
                </a:gradFill>
              </p:grpSpPr>
              <p:sp>
                <p:nvSpPr>
                  <p:cNvPr id="42" name="Google Shape;8534;p71">
                    <a:extLst>
                      <a:ext uri="{FF2B5EF4-FFF2-40B4-BE49-F238E27FC236}">
                        <a16:creationId xmlns:a16="http://schemas.microsoft.com/office/drawing/2014/main" id="{074ADBC6-D701-478E-8148-56F68395186D}"/>
                      </a:ext>
                    </a:extLst>
                  </p:cNvPr>
                  <p:cNvSpPr/>
                  <p:nvPr/>
                </p:nvSpPr>
                <p:spPr>
                  <a:xfrm>
                    <a:off x="1794450" y="2052125"/>
                    <a:ext cx="278075" cy="198525"/>
                  </a:xfrm>
                  <a:custGeom>
                    <a:avLst/>
                    <a:gdLst/>
                    <a:ahLst/>
                    <a:cxnLst/>
                    <a:rect l="l" t="t" r="r" b="b"/>
                    <a:pathLst>
                      <a:path w="11123" h="7941" extrusionOk="0">
                        <a:moveTo>
                          <a:pt x="10545" y="1"/>
                        </a:moveTo>
                        <a:cubicBezTo>
                          <a:pt x="10499" y="1"/>
                          <a:pt x="10449" y="11"/>
                          <a:pt x="10397" y="33"/>
                        </a:cubicBezTo>
                        <a:cubicBezTo>
                          <a:pt x="10208" y="64"/>
                          <a:pt x="10145" y="253"/>
                          <a:pt x="10177" y="474"/>
                        </a:cubicBezTo>
                        <a:cubicBezTo>
                          <a:pt x="10334" y="1009"/>
                          <a:pt x="10460" y="1514"/>
                          <a:pt x="10460" y="1986"/>
                        </a:cubicBezTo>
                        <a:cubicBezTo>
                          <a:pt x="10460" y="4885"/>
                          <a:pt x="8129" y="7247"/>
                          <a:pt x="5199" y="7247"/>
                        </a:cubicBezTo>
                        <a:cubicBezTo>
                          <a:pt x="3561" y="7247"/>
                          <a:pt x="2017" y="6460"/>
                          <a:pt x="1040" y="5137"/>
                        </a:cubicBezTo>
                        <a:lnTo>
                          <a:pt x="1734" y="5137"/>
                        </a:lnTo>
                        <a:cubicBezTo>
                          <a:pt x="1954" y="5137"/>
                          <a:pt x="2112" y="4979"/>
                          <a:pt x="2112" y="4790"/>
                        </a:cubicBezTo>
                        <a:cubicBezTo>
                          <a:pt x="2112" y="4601"/>
                          <a:pt x="1954" y="4444"/>
                          <a:pt x="1734" y="4444"/>
                        </a:cubicBezTo>
                        <a:lnTo>
                          <a:pt x="379" y="4444"/>
                        </a:lnTo>
                        <a:cubicBezTo>
                          <a:pt x="158" y="4444"/>
                          <a:pt x="1" y="4601"/>
                          <a:pt x="1" y="4790"/>
                        </a:cubicBezTo>
                        <a:lnTo>
                          <a:pt x="1" y="6176"/>
                        </a:lnTo>
                        <a:cubicBezTo>
                          <a:pt x="1" y="6365"/>
                          <a:pt x="158" y="6523"/>
                          <a:pt x="379" y="6523"/>
                        </a:cubicBezTo>
                        <a:cubicBezTo>
                          <a:pt x="568" y="6523"/>
                          <a:pt x="725" y="6365"/>
                          <a:pt x="725" y="6176"/>
                        </a:cubicBezTo>
                        <a:lnTo>
                          <a:pt x="725" y="5830"/>
                        </a:lnTo>
                        <a:cubicBezTo>
                          <a:pt x="1860" y="7184"/>
                          <a:pt x="3529" y="7941"/>
                          <a:pt x="5199" y="7941"/>
                        </a:cubicBezTo>
                        <a:cubicBezTo>
                          <a:pt x="8476" y="7941"/>
                          <a:pt x="11122" y="5294"/>
                          <a:pt x="11122" y="2049"/>
                        </a:cubicBezTo>
                        <a:cubicBezTo>
                          <a:pt x="11122" y="1482"/>
                          <a:pt x="11028" y="883"/>
                          <a:pt x="10839" y="253"/>
                        </a:cubicBezTo>
                        <a:cubicBezTo>
                          <a:pt x="10814" y="109"/>
                          <a:pt x="10698" y="1"/>
                          <a:pt x="10545" y="1"/>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43" name="Google Shape;8535;p71">
                    <a:extLst>
                      <a:ext uri="{FF2B5EF4-FFF2-40B4-BE49-F238E27FC236}">
                        <a16:creationId xmlns:a16="http://schemas.microsoft.com/office/drawing/2014/main" id="{F2528657-60B4-4E26-BEBE-0543E7DB3A9D}"/>
                      </a:ext>
                    </a:extLst>
                  </p:cNvPr>
                  <p:cNvSpPr/>
                  <p:nvPr/>
                </p:nvSpPr>
                <p:spPr>
                  <a:xfrm>
                    <a:off x="1777925" y="1953700"/>
                    <a:ext cx="278050" cy="198675"/>
                  </a:xfrm>
                  <a:custGeom>
                    <a:avLst/>
                    <a:gdLst/>
                    <a:ahLst/>
                    <a:cxnLst/>
                    <a:rect l="l" t="t" r="r" b="b"/>
                    <a:pathLst>
                      <a:path w="11122" h="7947" extrusionOk="0">
                        <a:moveTo>
                          <a:pt x="5892" y="0"/>
                        </a:moveTo>
                        <a:cubicBezTo>
                          <a:pt x="2647" y="0"/>
                          <a:pt x="0" y="2615"/>
                          <a:pt x="0" y="5892"/>
                        </a:cubicBezTo>
                        <a:cubicBezTo>
                          <a:pt x="0" y="6459"/>
                          <a:pt x="63" y="7026"/>
                          <a:pt x="284" y="7656"/>
                        </a:cubicBezTo>
                        <a:cubicBezTo>
                          <a:pt x="310" y="7869"/>
                          <a:pt x="450" y="7947"/>
                          <a:pt x="606" y="7947"/>
                        </a:cubicBezTo>
                        <a:cubicBezTo>
                          <a:pt x="635" y="7947"/>
                          <a:pt x="664" y="7944"/>
                          <a:pt x="693" y="7939"/>
                        </a:cubicBezTo>
                        <a:cubicBezTo>
                          <a:pt x="914" y="7908"/>
                          <a:pt x="977" y="7719"/>
                          <a:pt x="945" y="7498"/>
                        </a:cubicBezTo>
                        <a:cubicBezTo>
                          <a:pt x="788" y="6963"/>
                          <a:pt x="662" y="6459"/>
                          <a:pt x="662" y="5923"/>
                        </a:cubicBezTo>
                        <a:cubicBezTo>
                          <a:pt x="662" y="3056"/>
                          <a:pt x="2993" y="693"/>
                          <a:pt x="5923" y="693"/>
                        </a:cubicBezTo>
                        <a:cubicBezTo>
                          <a:pt x="7561" y="693"/>
                          <a:pt x="9105" y="1481"/>
                          <a:pt x="10082" y="2773"/>
                        </a:cubicBezTo>
                        <a:lnTo>
                          <a:pt x="9389" y="2773"/>
                        </a:lnTo>
                        <a:cubicBezTo>
                          <a:pt x="9168" y="2773"/>
                          <a:pt x="9011" y="2930"/>
                          <a:pt x="9011" y="3151"/>
                        </a:cubicBezTo>
                        <a:cubicBezTo>
                          <a:pt x="9011" y="3340"/>
                          <a:pt x="9168" y="3497"/>
                          <a:pt x="9389" y="3497"/>
                        </a:cubicBezTo>
                        <a:lnTo>
                          <a:pt x="10743" y="3497"/>
                        </a:lnTo>
                        <a:cubicBezTo>
                          <a:pt x="10964" y="3497"/>
                          <a:pt x="11121" y="3340"/>
                          <a:pt x="11121" y="3151"/>
                        </a:cubicBezTo>
                        <a:lnTo>
                          <a:pt x="11121" y="1765"/>
                        </a:lnTo>
                        <a:cubicBezTo>
                          <a:pt x="11121" y="1575"/>
                          <a:pt x="10964" y="1418"/>
                          <a:pt x="10743" y="1418"/>
                        </a:cubicBezTo>
                        <a:cubicBezTo>
                          <a:pt x="10554" y="1418"/>
                          <a:pt x="10397" y="1575"/>
                          <a:pt x="10397" y="1765"/>
                        </a:cubicBezTo>
                        <a:lnTo>
                          <a:pt x="10397" y="2111"/>
                        </a:lnTo>
                        <a:cubicBezTo>
                          <a:pt x="9263" y="725"/>
                          <a:pt x="7593" y="0"/>
                          <a:pt x="5892"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44" name="Google Shape;8536;p71">
                    <a:extLst>
                      <a:ext uri="{FF2B5EF4-FFF2-40B4-BE49-F238E27FC236}">
                        <a16:creationId xmlns:a16="http://schemas.microsoft.com/office/drawing/2014/main" id="{CCD0D60A-4AAF-4C21-A6B8-C9F154E265B1}"/>
                      </a:ext>
                    </a:extLst>
                  </p:cNvPr>
                  <p:cNvSpPr/>
                  <p:nvPr/>
                </p:nvSpPr>
                <p:spPr>
                  <a:xfrm>
                    <a:off x="1829125" y="2006475"/>
                    <a:ext cx="191400" cy="191400"/>
                  </a:xfrm>
                  <a:custGeom>
                    <a:avLst/>
                    <a:gdLst/>
                    <a:ahLst/>
                    <a:cxnLst/>
                    <a:rect l="l" t="t" r="r" b="b"/>
                    <a:pathLst>
                      <a:path w="7656" h="7656" extrusionOk="0">
                        <a:moveTo>
                          <a:pt x="4190" y="693"/>
                        </a:moveTo>
                        <a:cubicBezTo>
                          <a:pt x="4757" y="788"/>
                          <a:pt x="5324" y="1008"/>
                          <a:pt x="5797" y="1386"/>
                        </a:cubicBezTo>
                        <a:lnTo>
                          <a:pt x="5545" y="1607"/>
                        </a:lnTo>
                        <a:cubicBezTo>
                          <a:pt x="5450" y="1733"/>
                          <a:pt x="5450" y="1953"/>
                          <a:pt x="5545" y="2079"/>
                        </a:cubicBezTo>
                        <a:cubicBezTo>
                          <a:pt x="5608" y="2142"/>
                          <a:pt x="5702" y="2174"/>
                          <a:pt x="5793" y="2174"/>
                        </a:cubicBezTo>
                        <a:cubicBezTo>
                          <a:pt x="5884" y="2174"/>
                          <a:pt x="5970" y="2142"/>
                          <a:pt x="6017" y="2079"/>
                        </a:cubicBezTo>
                        <a:lnTo>
                          <a:pt x="6270" y="1859"/>
                        </a:lnTo>
                        <a:cubicBezTo>
                          <a:pt x="6616" y="2268"/>
                          <a:pt x="6868" y="2835"/>
                          <a:pt x="6931" y="3466"/>
                        </a:cubicBezTo>
                        <a:lnTo>
                          <a:pt x="6616" y="3466"/>
                        </a:lnTo>
                        <a:cubicBezTo>
                          <a:pt x="6427" y="3466"/>
                          <a:pt x="6270" y="3623"/>
                          <a:pt x="6270" y="3812"/>
                        </a:cubicBezTo>
                        <a:cubicBezTo>
                          <a:pt x="6270" y="4001"/>
                          <a:pt x="6427" y="4159"/>
                          <a:pt x="6616" y="4159"/>
                        </a:cubicBezTo>
                        <a:lnTo>
                          <a:pt x="6931" y="4159"/>
                        </a:lnTo>
                        <a:cubicBezTo>
                          <a:pt x="6868" y="4757"/>
                          <a:pt x="6616" y="5324"/>
                          <a:pt x="6270" y="5797"/>
                        </a:cubicBezTo>
                        <a:lnTo>
                          <a:pt x="6017" y="5545"/>
                        </a:lnTo>
                        <a:cubicBezTo>
                          <a:pt x="5970" y="5482"/>
                          <a:pt x="5884" y="5450"/>
                          <a:pt x="5793" y="5450"/>
                        </a:cubicBezTo>
                        <a:cubicBezTo>
                          <a:pt x="5702" y="5450"/>
                          <a:pt x="5608" y="5482"/>
                          <a:pt x="5545" y="5545"/>
                        </a:cubicBezTo>
                        <a:cubicBezTo>
                          <a:pt x="5450" y="5671"/>
                          <a:pt x="5450" y="5923"/>
                          <a:pt x="5545" y="6017"/>
                        </a:cubicBezTo>
                        <a:lnTo>
                          <a:pt x="5797" y="6270"/>
                        </a:lnTo>
                        <a:cubicBezTo>
                          <a:pt x="5356" y="6616"/>
                          <a:pt x="4820" y="6837"/>
                          <a:pt x="4190" y="6931"/>
                        </a:cubicBezTo>
                        <a:lnTo>
                          <a:pt x="4190" y="6616"/>
                        </a:lnTo>
                        <a:cubicBezTo>
                          <a:pt x="4190" y="6427"/>
                          <a:pt x="4033" y="6270"/>
                          <a:pt x="3812" y="6270"/>
                        </a:cubicBezTo>
                        <a:cubicBezTo>
                          <a:pt x="3623" y="6270"/>
                          <a:pt x="3466" y="6427"/>
                          <a:pt x="3466" y="6616"/>
                        </a:cubicBezTo>
                        <a:lnTo>
                          <a:pt x="3466" y="6931"/>
                        </a:lnTo>
                        <a:cubicBezTo>
                          <a:pt x="2867" y="6837"/>
                          <a:pt x="2331" y="6616"/>
                          <a:pt x="1859" y="6270"/>
                        </a:cubicBezTo>
                        <a:lnTo>
                          <a:pt x="2079" y="6017"/>
                        </a:lnTo>
                        <a:cubicBezTo>
                          <a:pt x="2205" y="5891"/>
                          <a:pt x="2205" y="5671"/>
                          <a:pt x="2079" y="5545"/>
                        </a:cubicBezTo>
                        <a:cubicBezTo>
                          <a:pt x="2032" y="5482"/>
                          <a:pt x="1945" y="5450"/>
                          <a:pt x="1855" y="5450"/>
                        </a:cubicBezTo>
                        <a:cubicBezTo>
                          <a:pt x="1764" y="5450"/>
                          <a:pt x="1670" y="5482"/>
                          <a:pt x="1607" y="5545"/>
                        </a:cubicBezTo>
                        <a:lnTo>
                          <a:pt x="1386" y="5797"/>
                        </a:lnTo>
                        <a:cubicBezTo>
                          <a:pt x="1040" y="5356"/>
                          <a:pt x="788" y="4789"/>
                          <a:pt x="725" y="4159"/>
                        </a:cubicBezTo>
                        <a:lnTo>
                          <a:pt x="1040" y="4159"/>
                        </a:lnTo>
                        <a:cubicBezTo>
                          <a:pt x="1229" y="4159"/>
                          <a:pt x="1386" y="4001"/>
                          <a:pt x="1386" y="3812"/>
                        </a:cubicBezTo>
                        <a:cubicBezTo>
                          <a:pt x="1386" y="3623"/>
                          <a:pt x="1229" y="3466"/>
                          <a:pt x="1040" y="3466"/>
                        </a:cubicBezTo>
                        <a:lnTo>
                          <a:pt x="725" y="3466"/>
                        </a:lnTo>
                        <a:cubicBezTo>
                          <a:pt x="788" y="2867"/>
                          <a:pt x="1040" y="2331"/>
                          <a:pt x="1386" y="1859"/>
                        </a:cubicBezTo>
                        <a:lnTo>
                          <a:pt x="1607" y="2079"/>
                        </a:lnTo>
                        <a:cubicBezTo>
                          <a:pt x="1701" y="2174"/>
                          <a:pt x="1764" y="2205"/>
                          <a:pt x="1859" y="2205"/>
                        </a:cubicBezTo>
                        <a:cubicBezTo>
                          <a:pt x="1922" y="2205"/>
                          <a:pt x="2048" y="2174"/>
                          <a:pt x="2079" y="2079"/>
                        </a:cubicBezTo>
                        <a:cubicBezTo>
                          <a:pt x="2205" y="1953"/>
                          <a:pt x="2205" y="1733"/>
                          <a:pt x="2079" y="1607"/>
                        </a:cubicBezTo>
                        <a:lnTo>
                          <a:pt x="1859" y="1386"/>
                        </a:lnTo>
                        <a:cubicBezTo>
                          <a:pt x="2300" y="1008"/>
                          <a:pt x="2835" y="788"/>
                          <a:pt x="3466" y="693"/>
                        </a:cubicBezTo>
                        <a:lnTo>
                          <a:pt x="3466" y="1008"/>
                        </a:lnTo>
                        <a:cubicBezTo>
                          <a:pt x="3466" y="1229"/>
                          <a:pt x="3623" y="1386"/>
                          <a:pt x="3812" y="1386"/>
                        </a:cubicBezTo>
                        <a:cubicBezTo>
                          <a:pt x="4033" y="1386"/>
                          <a:pt x="4190" y="1229"/>
                          <a:pt x="4190" y="1008"/>
                        </a:cubicBezTo>
                        <a:lnTo>
                          <a:pt x="4190" y="693"/>
                        </a:lnTo>
                        <a:close/>
                        <a:moveTo>
                          <a:pt x="3812" y="0"/>
                        </a:moveTo>
                        <a:cubicBezTo>
                          <a:pt x="1733" y="0"/>
                          <a:pt x="0" y="1701"/>
                          <a:pt x="0" y="3812"/>
                        </a:cubicBezTo>
                        <a:cubicBezTo>
                          <a:pt x="0" y="5923"/>
                          <a:pt x="1701" y="7656"/>
                          <a:pt x="3812" y="7656"/>
                        </a:cubicBezTo>
                        <a:cubicBezTo>
                          <a:pt x="5923" y="7656"/>
                          <a:pt x="7656" y="5954"/>
                          <a:pt x="7656" y="3812"/>
                        </a:cubicBezTo>
                        <a:cubicBezTo>
                          <a:pt x="7656" y="1733"/>
                          <a:pt x="5954" y="0"/>
                          <a:pt x="3812"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45" name="Google Shape;8537;p71">
                    <a:extLst>
                      <a:ext uri="{FF2B5EF4-FFF2-40B4-BE49-F238E27FC236}">
                        <a16:creationId xmlns:a16="http://schemas.microsoft.com/office/drawing/2014/main" id="{2532832A-52DA-49CB-8811-B881FBA639E9}"/>
                      </a:ext>
                    </a:extLst>
                  </p:cNvPr>
                  <p:cNvSpPr/>
                  <p:nvPr/>
                </p:nvSpPr>
                <p:spPr>
                  <a:xfrm>
                    <a:off x="1915750" y="2058450"/>
                    <a:ext cx="35475" cy="52800"/>
                  </a:xfrm>
                  <a:custGeom>
                    <a:avLst/>
                    <a:gdLst/>
                    <a:ahLst/>
                    <a:cxnLst/>
                    <a:rect l="l" t="t" r="r" b="b"/>
                    <a:pathLst>
                      <a:path w="1419" h="2112" extrusionOk="0">
                        <a:moveTo>
                          <a:pt x="347" y="0"/>
                        </a:moveTo>
                        <a:cubicBezTo>
                          <a:pt x="158" y="0"/>
                          <a:pt x="1" y="158"/>
                          <a:pt x="1" y="378"/>
                        </a:cubicBezTo>
                        <a:lnTo>
                          <a:pt x="1" y="1733"/>
                        </a:lnTo>
                        <a:cubicBezTo>
                          <a:pt x="1" y="1954"/>
                          <a:pt x="158" y="2111"/>
                          <a:pt x="347" y="2111"/>
                        </a:cubicBezTo>
                        <a:lnTo>
                          <a:pt x="1072" y="2111"/>
                        </a:lnTo>
                        <a:cubicBezTo>
                          <a:pt x="1261" y="2111"/>
                          <a:pt x="1418" y="1954"/>
                          <a:pt x="1418" y="1733"/>
                        </a:cubicBezTo>
                        <a:cubicBezTo>
                          <a:pt x="1418" y="1544"/>
                          <a:pt x="1261" y="1387"/>
                          <a:pt x="1072" y="1387"/>
                        </a:cubicBezTo>
                        <a:lnTo>
                          <a:pt x="725" y="1387"/>
                        </a:lnTo>
                        <a:lnTo>
                          <a:pt x="725" y="378"/>
                        </a:lnTo>
                        <a:cubicBezTo>
                          <a:pt x="725" y="158"/>
                          <a:pt x="568" y="0"/>
                          <a:pt x="347"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grpSp>
            <p:grpSp>
              <p:nvGrpSpPr>
                <p:cNvPr id="37" name="Google Shape;8568;p71">
                  <a:extLst>
                    <a:ext uri="{FF2B5EF4-FFF2-40B4-BE49-F238E27FC236}">
                      <a16:creationId xmlns:a16="http://schemas.microsoft.com/office/drawing/2014/main" id="{47BEAD8F-7881-4CE5-9E3A-655EA89B47E4}"/>
                    </a:ext>
                  </a:extLst>
                </p:cNvPr>
                <p:cNvGrpSpPr/>
                <p:nvPr/>
              </p:nvGrpSpPr>
              <p:grpSpPr>
                <a:xfrm>
                  <a:off x="7417782" y="4038477"/>
                  <a:ext cx="397945" cy="396874"/>
                  <a:chOff x="2141000" y="1954475"/>
                  <a:chExt cx="296975" cy="296175"/>
                </a:xfrm>
                <a:gradFill>
                  <a:gsLst>
                    <a:gs pos="76000">
                      <a:sysClr val="window" lastClr="FFFFFF"/>
                    </a:gs>
                    <a:gs pos="0">
                      <a:sysClr val="window" lastClr="FFFFFF">
                        <a:alpha val="50000"/>
                      </a:sysClr>
                    </a:gs>
                  </a:gsLst>
                  <a:lin ang="2700000" scaled="1"/>
                </a:gradFill>
              </p:grpSpPr>
              <p:sp>
                <p:nvSpPr>
                  <p:cNvPr id="38" name="Google Shape;8569;p71">
                    <a:extLst>
                      <a:ext uri="{FF2B5EF4-FFF2-40B4-BE49-F238E27FC236}">
                        <a16:creationId xmlns:a16="http://schemas.microsoft.com/office/drawing/2014/main" id="{89E0A7B3-6168-4F05-AB06-E28E50E22328}"/>
                      </a:ext>
                    </a:extLst>
                  </p:cNvPr>
                  <p:cNvSpPr/>
                  <p:nvPr/>
                </p:nvSpPr>
                <p:spPr>
                  <a:xfrm>
                    <a:off x="2280425" y="1989925"/>
                    <a:ext cx="104775" cy="68550"/>
                  </a:xfrm>
                  <a:custGeom>
                    <a:avLst/>
                    <a:gdLst/>
                    <a:ahLst/>
                    <a:cxnLst/>
                    <a:rect l="l" t="t" r="r" b="b"/>
                    <a:pathLst>
                      <a:path w="4191" h="2742" extrusionOk="0">
                        <a:moveTo>
                          <a:pt x="347" y="0"/>
                        </a:moveTo>
                        <a:cubicBezTo>
                          <a:pt x="158" y="0"/>
                          <a:pt x="0" y="158"/>
                          <a:pt x="0" y="347"/>
                        </a:cubicBezTo>
                        <a:cubicBezTo>
                          <a:pt x="0" y="505"/>
                          <a:pt x="158" y="662"/>
                          <a:pt x="315" y="662"/>
                        </a:cubicBezTo>
                        <a:lnTo>
                          <a:pt x="2426" y="662"/>
                        </a:lnTo>
                        <a:cubicBezTo>
                          <a:pt x="2615" y="662"/>
                          <a:pt x="2773" y="820"/>
                          <a:pt x="2773" y="1009"/>
                        </a:cubicBezTo>
                        <a:lnTo>
                          <a:pt x="2773" y="1576"/>
                        </a:lnTo>
                        <a:lnTo>
                          <a:pt x="2678" y="1450"/>
                        </a:lnTo>
                        <a:cubicBezTo>
                          <a:pt x="2615" y="1387"/>
                          <a:pt x="2521" y="1355"/>
                          <a:pt x="2430" y="1355"/>
                        </a:cubicBezTo>
                        <a:cubicBezTo>
                          <a:pt x="2340" y="1355"/>
                          <a:pt x="2253" y="1387"/>
                          <a:pt x="2206" y="1450"/>
                        </a:cubicBezTo>
                        <a:cubicBezTo>
                          <a:pt x="2080" y="1576"/>
                          <a:pt x="2080" y="1796"/>
                          <a:pt x="2206" y="1922"/>
                        </a:cubicBezTo>
                        <a:lnTo>
                          <a:pt x="2899" y="2647"/>
                        </a:lnTo>
                        <a:cubicBezTo>
                          <a:pt x="2993" y="2710"/>
                          <a:pt x="3056" y="2741"/>
                          <a:pt x="3151" y="2741"/>
                        </a:cubicBezTo>
                        <a:cubicBezTo>
                          <a:pt x="3214" y="2741"/>
                          <a:pt x="3340" y="2710"/>
                          <a:pt x="3371" y="2647"/>
                        </a:cubicBezTo>
                        <a:lnTo>
                          <a:pt x="4096" y="1922"/>
                        </a:lnTo>
                        <a:cubicBezTo>
                          <a:pt x="4191" y="1796"/>
                          <a:pt x="4191" y="1576"/>
                          <a:pt x="4096" y="1450"/>
                        </a:cubicBezTo>
                        <a:cubicBezTo>
                          <a:pt x="4033" y="1387"/>
                          <a:pt x="3938" y="1355"/>
                          <a:pt x="3848" y="1355"/>
                        </a:cubicBezTo>
                        <a:cubicBezTo>
                          <a:pt x="3757" y="1355"/>
                          <a:pt x="3671" y="1387"/>
                          <a:pt x="3623" y="1450"/>
                        </a:cubicBezTo>
                        <a:lnTo>
                          <a:pt x="3497" y="1576"/>
                        </a:lnTo>
                        <a:lnTo>
                          <a:pt x="3497" y="1009"/>
                        </a:lnTo>
                        <a:cubicBezTo>
                          <a:pt x="3497" y="442"/>
                          <a:pt x="3025" y="0"/>
                          <a:pt x="2458"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39" name="Google Shape;8570;p71">
                    <a:extLst>
                      <a:ext uri="{FF2B5EF4-FFF2-40B4-BE49-F238E27FC236}">
                        <a16:creationId xmlns:a16="http://schemas.microsoft.com/office/drawing/2014/main" id="{E6F7CFD7-403B-4D37-A937-70FC408B96C5}"/>
                      </a:ext>
                    </a:extLst>
                  </p:cNvPr>
                  <p:cNvSpPr/>
                  <p:nvPr/>
                </p:nvSpPr>
                <p:spPr>
                  <a:xfrm>
                    <a:off x="2174875" y="2145875"/>
                    <a:ext cx="105575" cy="69325"/>
                  </a:xfrm>
                  <a:custGeom>
                    <a:avLst/>
                    <a:gdLst/>
                    <a:ahLst/>
                    <a:cxnLst/>
                    <a:rect l="l" t="t" r="r" b="b"/>
                    <a:pathLst>
                      <a:path w="4223" h="2773" extrusionOk="0">
                        <a:moveTo>
                          <a:pt x="1056" y="0"/>
                        </a:moveTo>
                        <a:cubicBezTo>
                          <a:pt x="969" y="0"/>
                          <a:pt x="883" y="32"/>
                          <a:pt x="820" y="95"/>
                        </a:cubicBezTo>
                        <a:lnTo>
                          <a:pt x="95" y="820"/>
                        </a:lnTo>
                        <a:cubicBezTo>
                          <a:pt x="1" y="914"/>
                          <a:pt x="1" y="1166"/>
                          <a:pt x="95" y="1292"/>
                        </a:cubicBezTo>
                        <a:cubicBezTo>
                          <a:pt x="158" y="1339"/>
                          <a:pt x="253" y="1363"/>
                          <a:pt x="343" y="1363"/>
                        </a:cubicBezTo>
                        <a:cubicBezTo>
                          <a:pt x="434" y="1363"/>
                          <a:pt x="521" y="1339"/>
                          <a:pt x="568" y="1292"/>
                        </a:cubicBezTo>
                        <a:lnTo>
                          <a:pt x="694" y="1166"/>
                        </a:lnTo>
                        <a:lnTo>
                          <a:pt x="694" y="1702"/>
                        </a:lnTo>
                        <a:cubicBezTo>
                          <a:pt x="757" y="2300"/>
                          <a:pt x="1229" y="2773"/>
                          <a:pt x="1765" y="2773"/>
                        </a:cubicBezTo>
                        <a:lnTo>
                          <a:pt x="3844" y="2773"/>
                        </a:lnTo>
                        <a:cubicBezTo>
                          <a:pt x="4065" y="2773"/>
                          <a:pt x="4222" y="2615"/>
                          <a:pt x="4222" y="2426"/>
                        </a:cubicBezTo>
                        <a:cubicBezTo>
                          <a:pt x="4222" y="2237"/>
                          <a:pt x="4065" y="2080"/>
                          <a:pt x="3844" y="2080"/>
                        </a:cubicBezTo>
                        <a:lnTo>
                          <a:pt x="1765" y="2080"/>
                        </a:lnTo>
                        <a:cubicBezTo>
                          <a:pt x="1576" y="2080"/>
                          <a:pt x="1418" y="1922"/>
                          <a:pt x="1418" y="1702"/>
                        </a:cubicBezTo>
                        <a:lnTo>
                          <a:pt x="1418" y="1166"/>
                        </a:lnTo>
                        <a:lnTo>
                          <a:pt x="1544" y="1292"/>
                        </a:lnTo>
                        <a:cubicBezTo>
                          <a:pt x="1592" y="1339"/>
                          <a:pt x="1678" y="1363"/>
                          <a:pt x="1769" y="1363"/>
                        </a:cubicBezTo>
                        <a:cubicBezTo>
                          <a:pt x="1859" y="1363"/>
                          <a:pt x="1954" y="1339"/>
                          <a:pt x="2017" y="1292"/>
                        </a:cubicBezTo>
                        <a:cubicBezTo>
                          <a:pt x="2112" y="1166"/>
                          <a:pt x="2112" y="914"/>
                          <a:pt x="2017" y="820"/>
                        </a:cubicBezTo>
                        <a:lnTo>
                          <a:pt x="1292" y="95"/>
                        </a:lnTo>
                        <a:cubicBezTo>
                          <a:pt x="1229" y="32"/>
                          <a:pt x="1143" y="0"/>
                          <a:pt x="1056"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40" name="Google Shape;8571;p71">
                    <a:extLst>
                      <a:ext uri="{FF2B5EF4-FFF2-40B4-BE49-F238E27FC236}">
                        <a16:creationId xmlns:a16="http://schemas.microsoft.com/office/drawing/2014/main" id="{B00469A2-C717-4B55-81EF-1BB822ACA05D}"/>
                      </a:ext>
                    </a:extLst>
                  </p:cNvPr>
                  <p:cNvSpPr/>
                  <p:nvPr/>
                </p:nvSpPr>
                <p:spPr>
                  <a:xfrm>
                    <a:off x="2141000" y="1954475"/>
                    <a:ext cx="139450" cy="174100"/>
                  </a:xfrm>
                  <a:custGeom>
                    <a:avLst/>
                    <a:gdLst/>
                    <a:ahLst/>
                    <a:cxnLst/>
                    <a:rect l="l" t="t" r="r" b="b"/>
                    <a:pathLst>
                      <a:path w="5578" h="6964" extrusionOk="0">
                        <a:moveTo>
                          <a:pt x="2773" y="694"/>
                        </a:moveTo>
                        <a:cubicBezTo>
                          <a:pt x="3372" y="694"/>
                          <a:pt x="3782" y="1166"/>
                          <a:pt x="3782" y="1734"/>
                        </a:cubicBezTo>
                        <a:cubicBezTo>
                          <a:pt x="3782" y="2301"/>
                          <a:pt x="3309" y="2742"/>
                          <a:pt x="2773" y="2742"/>
                        </a:cubicBezTo>
                        <a:cubicBezTo>
                          <a:pt x="2175" y="2742"/>
                          <a:pt x="1734" y="2269"/>
                          <a:pt x="1734" y="1734"/>
                        </a:cubicBezTo>
                        <a:cubicBezTo>
                          <a:pt x="1734" y="1166"/>
                          <a:pt x="2206" y="694"/>
                          <a:pt x="2773" y="694"/>
                        </a:cubicBezTo>
                        <a:close/>
                        <a:moveTo>
                          <a:pt x="2773" y="3466"/>
                        </a:moveTo>
                        <a:cubicBezTo>
                          <a:pt x="3908" y="3466"/>
                          <a:pt x="4853" y="4411"/>
                          <a:pt x="4853" y="5546"/>
                        </a:cubicBezTo>
                        <a:lnTo>
                          <a:pt x="4853" y="6270"/>
                        </a:lnTo>
                        <a:lnTo>
                          <a:pt x="694" y="6270"/>
                        </a:lnTo>
                        <a:lnTo>
                          <a:pt x="694" y="5546"/>
                        </a:lnTo>
                        <a:cubicBezTo>
                          <a:pt x="694" y="4411"/>
                          <a:pt x="1639" y="3466"/>
                          <a:pt x="2773" y="3466"/>
                        </a:cubicBezTo>
                        <a:close/>
                        <a:moveTo>
                          <a:pt x="2805" y="1"/>
                        </a:moveTo>
                        <a:cubicBezTo>
                          <a:pt x="1860" y="1"/>
                          <a:pt x="1072" y="788"/>
                          <a:pt x="1072" y="1734"/>
                        </a:cubicBezTo>
                        <a:cubicBezTo>
                          <a:pt x="1072" y="2238"/>
                          <a:pt x="1324" y="2710"/>
                          <a:pt x="1671" y="3025"/>
                        </a:cubicBezTo>
                        <a:cubicBezTo>
                          <a:pt x="726" y="3466"/>
                          <a:pt x="64" y="4443"/>
                          <a:pt x="64" y="5577"/>
                        </a:cubicBezTo>
                        <a:lnTo>
                          <a:pt x="64" y="6617"/>
                        </a:lnTo>
                        <a:cubicBezTo>
                          <a:pt x="1" y="6806"/>
                          <a:pt x="159" y="6963"/>
                          <a:pt x="379" y="6963"/>
                        </a:cubicBezTo>
                        <a:lnTo>
                          <a:pt x="5199" y="6963"/>
                        </a:lnTo>
                        <a:cubicBezTo>
                          <a:pt x="5420" y="6963"/>
                          <a:pt x="5577" y="6806"/>
                          <a:pt x="5577" y="6617"/>
                        </a:cubicBezTo>
                        <a:lnTo>
                          <a:pt x="5577" y="5577"/>
                        </a:lnTo>
                        <a:cubicBezTo>
                          <a:pt x="5577" y="4443"/>
                          <a:pt x="4884" y="3498"/>
                          <a:pt x="3939" y="3025"/>
                        </a:cubicBezTo>
                        <a:cubicBezTo>
                          <a:pt x="4317" y="2710"/>
                          <a:pt x="4538" y="2238"/>
                          <a:pt x="4538" y="1734"/>
                        </a:cubicBezTo>
                        <a:cubicBezTo>
                          <a:pt x="4538" y="788"/>
                          <a:pt x="3750" y="1"/>
                          <a:pt x="2805" y="1"/>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41" name="Google Shape;8572;p71">
                    <a:extLst>
                      <a:ext uri="{FF2B5EF4-FFF2-40B4-BE49-F238E27FC236}">
                        <a16:creationId xmlns:a16="http://schemas.microsoft.com/office/drawing/2014/main" id="{0F5119D6-E24D-49B9-87E6-A15B9AAB359D}"/>
                      </a:ext>
                    </a:extLst>
                  </p:cNvPr>
                  <p:cNvSpPr/>
                  <p:nvPr/>
                </p:nvSpPr>
                <p:spPr>
                  <a:xfrm>
                    <a:off x="2298525" y="2076550"/>
                    <a:ext cx="139450" cy="174100"/>
                  </a:xfrm>
                  <a:custGeom>
                    <a:avLst/>
                    <a:gdLst/>
                    <a:ahLst/>
                    <a:cxnLst/>
                    <a:rect l="l" t="t" r="r" b="b"/>
                    <a:pathLst>
                      <a:path w="5578" h="6964" extrusionOk="0">
                        <a:moveTo>
                          <a:pt x="2773" y="663"/>
                        </a:moveTo>
                        <a:cubicBezTo>
                          <a:pt x="3372" y="663"/>
                          <a:pt x="3782" y="1135"/>
                          <a:pt x="3782" y="1702"/>
                        </a:cubicBezTo>
                        <a:cubicBezTo>
                          <a:pt x="3782" y="2238"/>
                          <a:pt x="3309" y="2710"/>
                          <a:pt x="2773" y="2710"/>
                        </a:cubicBezTo>
                        <a:cubicBezTo>
                          <a:pt x="2175" y="2710"/>
                          <a:pt x="1734" y="2238"/>
                          <a:pt x="1734" y="1702"/>
                        </a:cubicBezTo>
                        <a:cubicBezTo>
                          <a:pt x="1734" y="1135"/>
                          <a:pt x="2175" y="663"/>
                          <a:pt x="2773" y="663"/>
                        </a:cubicBezTo>
                        <a:close/>
                        <a:moveTo>
                          <a:pt x="2773" y="3467"/>
                        </a:moveTo>
                        <a:cubicBezTo>
                          <a:pt x="3908" y="3467"/>
                          <a:pt x="4853" y="4412"/>
                          <a:pt x="4853" y="5546"/>
                        </a:cubicBezTo>
                        <a:lnTo>
                          <a:pt x="4853" y="6270"/>
                        </a:lnTo>
                        <a:lnTo>
                          <a:pt x="694" y="6270"/>
                        </a:lnTo>
                        <a:lnTo>
                          <a:pt x="694" y="5546"/>
                        </a:lnTo>
                        <a:cubicBezTo>
                          <a:pt x="694" y="4412"/>
                          <a:pt x="1639" y="3467"/>
                          <a:pt x="2773" y="3467"/>
                        </a:cubicBezTo>
                        <a:close/>
                        <a:moveTo>
                          <a:pt x="2773" y="1"/>
                        </a:moveTo>
                        <a:cubicBezTo>
                          <a:pt x="1828" y="1"/>
                          <a:pt x="1041" y="789"/>
                          <a:pt x="1041" y="1734"/>
                        </a:cubicBezTo>
                        <a:cubicBezTo>
                          <a:pt x="1041" y="2238"/>
                          <a:pt x="1261" y="2710"/>
                          <a:pt x="1608" y="3025"/>
                        </a:cubicBezTo>
                        <a:cubicBezTo>
                          <a:pt x="663" y="3467"/>
                          <a:pt x="1" y="4443"/>
                          <a:pt x="1" y="5546"/>
                        </a:cubicBezTo>
                        <a:lnTo>
                          <a:pt x="1" y="6617"/>
                        </a:lnTo>
                        <a:cubicBezTo>
                          <a:pt x="1" y="6806"/>
                          <a:pt x="159" y="6964"/>
                          <a:pt x="379" y="6964"/>
                        </a:cubicBezTo>
                        <a:lnTo>
                          <a:pt x="5199" y="6964"/>
                        </a:lnTo>
                        <a:cubicBezTo>
                          <a:pt x="5420" y="6964"/>
                          <a:pt x="5577" y="6806"/>
                          <a:pt x="5577" y="6617"/>
                        </a:cubicBezTo>
                        <a:lnTo>
                          <a:pt x="5577" y="5546"/>
                        </a:lnTo>
                        <a:cubicBezTo>
                          <a:pt x="5514" y="4412"/>
                          <a:pt x="4853" y="3467"/>
                          <a:pt x="3908" y="3025"/>
                        </a:cubicBezTo>
                        <a:cubicBezTo>
                          <a:pt x="4254" y="2710"/>
                          <a:pt x="4506" y="2238"/>
                          <a:pt x="4506" y="1734"/>
                        </a:cubicBezTo>
                        <a:cubicBezTo>
                          <a:pt x="4506" y="789"/>
                          <a:pt x="3719" y="1"/>
                          <a:pt x="2773" y="1"/>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grpSp>
          </p:grpSp>
        </p:grpSp>
        <p:grpSp>
          <p:nvGrpSpPr>
            <p:cNvPr id="22" name="Google Shape;8568;p71">
              <a:extLst>
                <a:ext uri="{FF2B5EF4-FFF2-40B4-BE49-F238E27FC236}">
                  <a16:creationId xmlns:a16="http://schemas.microsoft.com/office/drawing/2014/main" id="{449D8626-81EC-4C4D-AEB3-106AE17A36F7}"/>
                </a:ext>
              </a:extLst>
            </p:cNvPr>
            <p:cNvGrpSpPr/>
            <p:nvPr/>
          </p:nvGrpSpPr>
          <p:grpSpPr>
            <a:xfrm>
              <a:off x="4106193" y="3745698"/>
              <a:ext cx="474437" cy="473160"/>
              <a:chOff x="2141000" y="1954475"/>
              <a:chExt cx="296975" cy="296175"/>
            </a:xfrm>
            <a:gradFill>
              <a:gsLst>
                <a:gs pos="76000">
                  <a:schemeClr val="bg1"/>
                </a:gs>
                <a:gs pos="0">
                  <a:schemeClr val="bg1">
                    <a:alpha val="50000"/>
                  </a:schemeClr>
                </a:gs>
              </a:gsLst>
              <a:lin ang="2700000" scaled="1"/>
            </a:gradFill>
          </p:grpSpPr>
          <p:sp>
            <p:nvSpPr>
              <p:cNvPr id="23" name="Google Shape;8569;p71">
                <a:extLst>
                  <a:ext uri="{FF2B5EF4-FFF2-40B4-BE49-F238E27FC236}">
                    <a16:creationId xmlns:a16="http://schemas.microsoft.com/office/drawing/2014/main" id="{E82A6595-7AD6-4812-B498-14070D567431}"/>
                  </a:ext>
                </a:extLst>
              </p:cNvPr>
              <p:cNvSpPr/>
              <p:nvPr/>
            </p:nvSpPr>
            <p:spPr>
              <a:xfrm>
                <a:off x="2280425" y="1989925"/>
                <a:ext cx="104775" cy="68550"/>
              </a:xfrm>
              <a:custGeom>
                <a:avLst/>
                <a:gdLst/>
                <a:ahLst/>
                <a:cxnLst/>
                <a:rect l="l" t="t" r="r" b="b"/>
                <a:pathLst>
                  <a:path w="4191" h="2742" extrusionOk="0">
                    <a:moveTo>
                      <a:pt x="347" y="0"/>
                    </a:moveTo>
                    <a:cubicBezTo>
                      <a:pt x="158" y="0"/>
                      <a:pt x="0" y="158"/>
                      <a:pt x="0" y="347"/>
                    </a:cubicBezTo>
                    <a:cubicBezTo>
                      <a:pt x="0" y="505"/>
                      <a:pt x="158" y="662"/>
                      <a:pt x="315" y="662"/>
                    </a:cubicBezTo>
                    <a:lnTo>
                      <a:pt x="2426" y="662"/>
                    </a:lnTo>
                    <a:cubicBezTo>
                      <a:pt x="2615" y="662"/>
                      <a:pt x="2773" y="820"/>
                      <a:pt x="2773" y="1009"/>
                    </a:cubicBezTo>
                    <a:lnTo>
                      <a:pt x="2773" y="1576"/>
                    </a:lnTo>
                    <a:lnTo>
                      <a:pt x="2678" y="1450"/>
                    </a:lnTo>
                    <a:cubicBezTo>
                      <a:pt x="2615" y="1387"/>
                      <a:pt x="2521" y="1355"/>
                      <a:pt x="2430" y="1355"/>
                    </a:cubicBezTo>
                    <a:cubicBezTo>
                      <a:pt x="2340" y="1355"/>
                      <a:pt x="2253" y="1387"/>
                      <a:pt x="2206" y="1450"/>
                    </a:cubicBezTo>
                    <a:cubicBezTo>
                      <a:pt x="2080" y="1576"/>
                      <a:pt x="2080" y="1796"/>
                      <a:pt x="2206" y="1922"/>
                    </a:cubicBezTo>
                    <a:lnTo>
                      <a:pt x="2899" y="2647"/>
                    </a:lnTo>
                    <a:cubicBezTo>
                      <a:pt x="2993" y="2710"/>
                      <a:pt x="3056" y="2741"/>
                      <a:pt x="3151" y="2741"/>
                    </a:cubicBezTo>
                    <a:cubicBezTo>
                      <a:pt x="3214" y="2741"/>
                      <a:pt x="3340" y="2710"/>
                      <a:pt x="3371" y="2647"/>
                    </a:cubicBezTo>
                    <a:lnTo>
                      <a:pt x="4096" y="1922"/>
                    </a:lnTo>
                    <a:cubicBezTo>
                      <a:pt x="4191" y="1796"/>
                      <a:pt x="4191" y="1576"/>
                      <a:pt x="4096" y="1450"/>
                    </a:cubicBezTo>
                    <a:cubicBezTo>
                      <a:pt x="4033" y="1387"/>
                      <a:pt x="3938" y="1355"/>
                      <a:pt x="3848" y="1355"/>
                    </a:cubicBezTo>
                    <a:cubicBezTo>
                      <a:pt x="3757" y="1355"/>
                      <a:pt x="3671" y="1387"/>
                      <a:pt x="3623" y="1450"/>
                    </a:cubicBezTo>
                    <a:lnTo>
                      <a:pt x="3497" y="1576"/>
                    </a:lnTo>
                    <a:lnTo>
                      <a:pt x="3497" y="1009"/>
                    </a:lnTo>
                    <a:cubicBezTo>
                      <a:pt x="3497" y="442"/>
                      <a:pt x="3025" y="0"/>
                      <a:pt x="2458" y="0"/>
                    </a:cubicBezTo>
                    <a:close/>
                  </a:path>
                </a:pathLst>
              </a:custGeom>
              <a:grpFill/>
              <a:ln>
                <a:noFill/>
              </a:ln>
            </p:spPr>
            <p:txBody>
              <a:bodyPr spcFirstLastPara="1" wrap="square" lIns="121900" tIns="121900" rIns="121900" bIns="121900" anchor="ctr" anchorCtr="0">
                <a:noAutofit/>
              </a:bodyPr>
              <a:lstStyle/>
              <a:p>
                <a:endParaRPr sz="2835"/>
              </a:p>
            </p:txBody>
          </p:sp>
          <p:sp>
            <p:nvSpPr>
              <p:cNvPr id="24" name="Google Shape;8570;p71">
                <a:extLst>
                  <a:ext uri="{FF2B5EF4-FFF2-40B4-BE49-F238E27FC236}">
                    <a16:creationId xmlns:a16="http://schemas.microsoft.com/office/drawing/2014/main" id="{87EC0F81-B2FD-4F25-B4DC-FD55A94AA912}"/>
                  </a:ext>
                </a:extLst>
              </p:cNvPr>
              <p:cNvSpPr/>
              <p:nvPr/>
            </p:nvSpPr>
            <p:spPr>
              <a:xfrm>
                <a:off x="2174875" y="2145875"/>
                <a:ext cx="105575" cy="69325"/>
              </a:xfrm>
              <a:custGeom>
                <a:avLst/>
                <a:gdLst/>
                <a:ahLst/>
                <a:cxnLst/>
                <a:rect l="l" t="t" r="r" b="b"/>
                <a:pathLst>
                  <a:path w="4223" h="2773" extrusionOk="0">
                    <a:moveTo>
                      <a:pt x="1056" y="0"/>
                    </a:moveTo>
                    <a:cubicBezTo>
                      <a:pt x="969" y="0"/>
                      <a:pt x="883" y="32"/>
                      <a:pt x="820" y="95"/>
                    </a:cubicBezTo>
                    <a:lnTo>
                      <a:pt x="95" y="820"/>
                    </a:lnTo>
                    <a:cubicBezTo>
                      <a:pt x="1" y="914"/>
                      <a:pt x="1" y="1166"/>
                      <a:pt x="95" y="1292"/>
                    </a:cubicBezTo>
                    <a:cubicBezTo>
                      <a:pt x="158" y="1339"/>
                      <a:pt x="253" y="1363"/>
                      <a:pt x="343" y="1363"/>
                    </a:cubicBezTo>
                    <a:cubicBezTo>
                      <a:pt x="434" y="1363"/>
                      <a:pt x="521" y="1339"/>
                      <a:pt x="568" y="1292"/>
                    </a:cubicBezTo>
                    <a:lnTo>
                      <a:pt x="694" y="1166"/>
                    </a:lnTo>
                    <a:lnTo>
                      <a:pt x="694" y="1702"/>
                    </a:lnTo>
                    <a:cubicBezTo>
                      <a:pt x="757" y="2300"/>
                      <a:pt x="1229" y="2773"/>
                      <a:pt x="1765" y="2773"/>
                    </a:cubicBezTo>
                    <a:lnTo>
                      <a:pt x="3844" y="2773"/>
                    </a:lnTo>
                    <a:cubicBezTo>
                      <a:pt x="4065" y="2773"/>
                      <a:pt x="4222" y="2615"/>
                      <a:pt x="4222" y="2426"/>
                    </a:cubicBezTo>
                    <a:cubicBezTo>
                      <a:pt x="4222" y="2237"/>
                      <a:pt x="4065" y="2080"/>
                      <a:pt x="3844" y="2080"/>
                    </a:cubicBezTo>
                    <a:lnTo>
                      <a:pt x="1765" y="2080"/>
                    </a:lnTo>
                    <a:cubicBezTo>
                      <a:pt x="1576" y="2080"/>
                      <a:pt x="1418" y="1922"/>
                      <a:pt x="1418" y="1702"/>
                    </a:cubicBezTo>
                    <a:lnTo>
                      <a:pt x="1418" y="1166"/>
                    </a:lnTo>
                    <a:lnTo>
                      <a:pt x="1544" y="1292"/>
                    </a:lnTo>
                    <a:cubicBezTo>
                      <a:pt x="1592" y="1339"/>
                      <a:pt x="1678" y="1363"/>
                      <a:pt x="1769" y="1363"/>
                    </a:cubicBezTo>
                    <a:cubicBezTo>
                      <a:pt x="1859" y="1363"/>
                      <a:pt x="1954" y="1339"/>
                      <a:pt x="2017" y="1292"/>
                    </a:cubicBezTo>
                    <a:cubicBezTo>
                      <a:pt x="2112" y="1166"/>
                      <a:pt x="2112" y="914"/>
                      <a:pt x="2017" y="820"/>
                    </a:cubicBezTo>
                    <a:lnTo>
                      <a:pt x="1292" y="95"/>
                    </a:lnTo>
                    <a:cubicBezTo>
                      <a:pt x="1229" y="32"/>
                      <a:pt x="1143" y="0"/>
                      <a:pt x="1056" y="0"/>
                    </a:cubicBezTo>
                    <a:close/>
                  </a:path>
                </a:pathLst>
              </a:custGeom>
              <a:grpFill/>
              <a:ln>
                <a:noFill/>
              </a:ln>
            </p:spPr>
            <p:txBody>
              <a:bodyPr spcFirstLastPara="1" wrap="square" lIns="121900" tIns="121900" rIns="121900" bIns="121900" anchor="ctr" anchorCtr="0">
                <a:noAutofit/>
              </a:bodyPr>
              <a:lstStyle/>
              <a:p>
                <a:endParaRPr sz="2835"/>
              </a:p>
            </p:txBody>
          </p:sp>
          <p:sp>
            <p:nvSpPr>
              <p:cNvPr id="25" name="Google Shape;8571;p71">
                <a:extLst>
                  <a:ext uri="{FF2B5EF4-FFF2-40B4-BE49-F238E27FC236}">
                    <a16:creationId xmlns:a16="http://schemas.microsoft.com/office/drawing/2014/main" id="{4E6B75B1-EA9E-417F-9287-4271BC886997}"/>
                  </a:ext>
                </a:extLst>
              </p:cNvPr>
              <p:cNvSpPr/>
              <p:nvPr/>
            </p:nvSpPr>
            <p:spPr>
              <a:xfrm>
                <a:off x="2141000" y="1954475"/>
                <a:ext cx="139450" cy="174100"/>
              </a:xfrm>
              <a:custGeom>
                <a:avLst/>
                <a:gdLst/>
                <a:ahLst/>
                <a:cxnLst/>
                <a:rect l="l" t="t" r="r" b="b"/>
                <a:pathLst>
                  <a:path w="5578" h="6964" extrusionOk="0">
                    <a:moveTo>
                      <a:pt x="2773" y="694"/>
                    </a:moveTo>
                    <a:cubicBezTo>
                      <a:pt x="3372" y="694"/>
                      <a:pt x="3782" y="1166"/>
                      <a:pt x="3782" y="1734"/>
                    </a:cubicBezTo>
                    <a:cubicBezTo>
                      <a:pt x="3782" y="2301"/>
                      <a:pt x="3309" y="2742"/>
                      <a:pt x="2773" y="2742"/>
                    </a:cubicBezTo>
                    <a:cubicBezTo>
                      <a:pt x="2175" y="2742"/>
                      <a:pt x="1734" y="2269"/>
                      <a:pt x="1734" y="1734"/>
                    </a:cubicBezTo>
                    <a:cubicBezTo>
                      <a:pt x="1734" y="1166"/>
                      <a:pt x="2206" y="694"/>
                      <a:pt x="2773" y="694"/>
                    </a:cubicBezTo>
                    <a:close/>
                    <a:moveTo>
                      <a:pt x="2773" y="3466"/>
                    </a:moveTo>
                    <a:cubicBezTo>
                      <a:pt x="3908" y="3466"/>
                      <a:pt x="4853" y="4411"/>
                      <a:pt x="4853" y="5546"/>
                    </a:cubicBezTo>
                    <a:lnTo>
                      <a:pt x="4853" y="6270"/>
                    </a:lnTo>
                    <a:lnTo>
                      <a:pt x="694" y="6270"/>
                    </a:lnTo>
                    <a:lnTo>
                      <a:pt x="694" y="5546"/>
                    </a:lnTo>
                    <a:cubicBezTo>
                      <a:pt x="694" y="4411"/>
                      <a:pt x="1639" y="3466"/>
                      <a:pt x="2773" y="3466"/>
                    </a:cubicBezTo>
                    <a:close/>
                    <a:moveTo>
                      <a:pt x="2805" y="1"/>
                    </a:moveTo>
                    <a:cubicBezTo>
                      <a:pt x="1860" y="1"/>
                      <a:pt x="1072" y="788"/>
                      <a:pt x="1072" y="1734"/>
                    </a:cubicBezTo>
                    <a:cubicBezTo>
                      <a:pt x="1072" y="2238"/>
                      <a:pt x="1324" y="2710"/>
                      <a:pt x="1671" y="3025"/>
                    </a:cubicBezTo>
                    <a:cubicBezTo>
                      <a:pt x="726" y="3466"/>
                      <a:pt x="64" y="4443"/>
                      <a:pt x="64" y="5577"/>
                    </a:cubicBezTo>
                    <a:lnTo>
                      <a:pt x="64" y="6617"/>
                    </a:lnTo>
                    <a:cubicBezTo>
                      <a:pt x="1" y="6806"/>
                      <a:pt x="159" y="6963"/>
                      <a:pt x="379" y="6963"/>
                    </a:cubicBezTo>
                    <a:lnTo>
                      <a:pt x="5199" y="6963"/>
                    </a:lnTo>
                    <a:cubicBezTo>
                      <a:pt x="5420" y="6963"/>
                      <a:pt x="5577" y="6806"/>
                      <a:pt x="5577" y="6617"/>
                    </a:cubicBezTo>
                    <a:lnTo>
                      <a:pt x="5577" y="5577"/>
                    </a:lnTo>
                    <a:cubicBezTo>
                      <a:pt x="5577" y="4443"/>
                      <a:pt x="4884" y="3498"/>
                      <a:pt x="3939" y="3025"/>
                    </a:cubicBezTo>
                    <a:cubicBezTo>
                      <a:pt x="4317" y="2710"/>
                      <a:pt x="4538" y="2238"/>
                      <a:pt x="4538" y="1734"/>
                    </a:cubicBezTo>
                    <a:cubicBezTo>
                      <a:pt x="4538" y="788"/>
                      <a:pt x="3750" y="1"/>
                      <a:pt x="2805" y="1"/>
                    </a:cubicBezTo>
                    <a:close/>
                  </a:path>
                </a:pathLst>
              </a:custGeom>
              <a:grpFill/>
              <a:ln>
                <a:noFill/>
              </a:ln>
            </p:spPr>
            <p:txBody>
              <a:bodyPr spcFirstLastPara="1" wrap="square" lIns="121900" tIns="121900" rIns="121900" bIns="121900" anchor="ctr" anchorCtr="0">
                <a:noAutofit/>
              </a:bodyPr>
              <a:lstStyle/>
              <a:p>
                <a:endParaRPr sz="2835"/>
              </a:p>
            </p:txBody>
          </p:sp>
          <p:sp>
            <p:nvSpPr>
              <p:cNvPr id="26" name="Google Shape;8572;p71">
                <a:extLst>
                  <a:ext uri="{FF2B5EF4-FFF2-40B4-BE49-F238E27FC236}">
                    <a16:creationId xmlns:a16="http://schemas.microsoft.com/office/drawing/2014/main" id="{9A2E64C4-01CB-4CA9-BFFE-0A06496C99CF}"/>
                  </a:ext>
                </a:extLst>
              </p:cNvPr>
              <p:cNvSpPr/>
              <p:nvPr/>
            </p:nvSpPr>
            <p:spPr>
              <a:xfrm>
                <a:off x="2298525" y="2076550"/>
                <a:ext cx="139450" cy="174100"/>
              </a:xfrm>
              <a:custGeom>
                <a:avLst/>
                <a:gdLst/>
                <a:ahLst/>
                <a:cxnLst/>
                <a:rect l="l" t="t" r="r" b="b"/>
                <a:pathLst>
                  <a:path w="5578" h="6964" extrusionOk="0">
                    <a:moveTo>
                      <a:pt x="2773" y="663"/>
                    </a:moveTo>
                    <a:cubicBezTo>
                      <a:pt x="3372" y="663"/>
                      <a:pt x="3782" y="1135"/>
                      <a:pt x="3782" y="1702"/>
                    </a:cubicBezTo>
                    <a:cubicBezTo>
                      <a:pt x="3782" y="2238"/>
                      <a:pt x="3309" y="2710"/>
                      <a:pt x="2773" y="2710"/>
                    </a:cubicBezTo>
                    <a:cubicBezTo>
                      <a:pt x="2175" y="2710"/>
                      <a:pt x="1734" y="2238"/>
                      <a:pt x="1734" y="1702"/>
                    </a:cubicBezTo>
                    <a:cubicBezTo>
                      <a:pt x="1734" y="1135"/>
                      <a:pt x="2175" y="663"/>
                      <a:pt x="2773" y="663"/>
                    </a:cubicBezTo>
                    <a:close/>
                    <a:moveTo>
                      <a:pt x="2773" y="3467"/>
                    </a:moveTo>
                    <a:cubicBezTo>
                      <a:pt x="3908" y="3467"/>
                      <a:pt x="4853" y="4412"/>
                      <a:pt x="4853" y="5546"/>
                    </a:cubicBezTo>
                    <a:lnTo>
                      <a:pt x="4853" y="6270"/>
                    </a:lnTo>
                    <a:lnTo>
                      <a:pt x="694" y="6270"/>
                    </a:lnTo>
                    <a:lnTo>
                      <a:pt x="694" y="5546"/>
                    </a:lnTo>
                    <a:cubicBezTo>
                      <a:pt x="694" y="4412"/>
                      <a:pt x="1639" y="3467"/>
                      <a:pt x="2773" y="3467"/>
                    </a:cubicBezTo>
                    <a:close/>
                    <a:moveTo>
                      <a:pt x="2773" y="1"/>
                    </a:moveTo>
                    <a:cubicBezTo>
                      <a:pt x="1828" y="1"/>
                      <a:pt x="1041" y="789"/>
                      <a:pt x="1041" y="1734"/>
                    </a:cubicBezTo>
                    <a:cubicBezTo>
                      <a:pt x="1041" y="2238"/>
                      <a:pt x="1261" y="2710"/>
                      <a:pt x="1608" y="3025"/>
                    </a:cubicBezTo>
                    <a:cubicBezTo>
                      <a:pt x="663" y="3467"/>
                      <a:pt x="1" y="4443"/>
                      <a:pt x="1" y="5546"/>
                    </a:cubicBezTo>
                    <a:lnTo>
                      <a:pt x="1" y="6617"/>
                    </a:lnTo>
                    <a:cubicBezTo>
                      <a:pt x="1" y="6806"/>
                      <a:pt x="159" y="6964"/>
                      <a:pt x="379" y="6964"/>
                    </a:cubicBezTo>
                    <a:lnTo>
                      <a:pt x="5199" y="6964"/>
                    </a:lnTo>
                    <a:cubicBezTo>
                      <a:pt x="5420" y="6964"/>
                      <a:pt x="5577" y="6806"/>
                      <a:pt x="5577" y="6617"/>
                    </a:cubicBezTo>
                    <a:lnTo>
                      <a:pt x="5577" y="5546"/>
                    </a:lnTo>
                    <a:cubicBezTo>
                      <a:pt x="5514" y="4412"/>
                      <a:pt x="4853" y="3467"/>
                      <a:pt x="3908" y="3025"/>
                    </a:cubicBezTo>
                    <a:cubicBezTo>
                      <a:pt x="4254" y="2710"/>
                      <a:pt x="4506" y="2238"/>
                      <a:pt x="4506" y="1734"/>
                    </a:cubicBezTo>
                    <a:cubicBezTo>
                      <a:pt x="4506" y="789"/>
                      <a:pt x="3719" y="1"/>
                      <a:pt x="2773" y="1"/>
                    </a:cubicBezTo>
                    <a:close/>
                  </a:path>
                </a:pathLst>
              </a:custGeom>
              <a:grpFill/>
              <a:ln>
                <a:noFill/>
              </a:ln>
            </p:spPr>
            <p:txBody>
              <a:bodyPr spcFirstLastPara="1" wrap="square" lIns="121900" tIns="121900" rIns="121900" bIns="121900" anchor="ctr" anchorCtr="0">
                <a:noAutofit/>
              </a:bodyPr>
              <a:lstStyle/>
              <a:p>
                <a:endParaRPr sz="2835"/>
              </a:p>
            </p:txBody>
          </p:sp>
        </p:grpSp>
      </p:grpSp>
      <p:sp>
        <p:nvSpPr>
          <p:cNvPr id="61" name="Text Placeholder 3">
            <a:extLst>
              <a:ext uri="{FF2B5EF4-FFF2-40B4-BE49-F238E27FC236}">
                <a16:creationId xmlns:a16="http://schemas.microsoft.com/office/drawing/2014/main" id="{D7D56755-F1FD-41D4-B634-C2188DDE08DF}"/>
              </a:ext>
            </a:extLst>
          </p:cNvPr>
          <p:cNvSpPr>
            <a:spLocks noGrp="1"/>
          </p:cNvSpPr>
          <p:nvPr>
            <p:ph type="body" sz="quarter" idx="30"/>
          </p:nvPr>
        </p:nvSpPr>
        <p:spPr>
          <a:xfrm>
            <a:off x="10680910" y="3368357"/>
            <a:ext cx="3270671" cy="9601462"/>
          </a:xfrm>
        </p:spPr>
        <p:txBody>
          <a:bodyPr>
            <a:no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2" name="Title 5">
            <a:extLst>
              <a:ext uri="{FF2B5EF4-FFF2-40B4-BE49-F238E27FC236}">
                <a16:creationId xmlns:a16="http://schemas.microsoft.com/office/drawing/2014/main" id="{95C147ED-B8ED-4718-A531-E65488A52819}"/>
              </a:ext>
            </a:extLst>
          </p:cNvPr>
          <p:cNvSpPr>
            <a:spLocks noGrp="1"/>
          </p:cNvSpPr>
          <p:nvPr>
            <p:ph type="title" hasCustomPrompt="1"/>
          </p:nvPr>
        </p:nvSpPr>
        <p:spPr>
          <a:xfrm>
            <a:off x="10635351" y="1061867"/>
            <a:ext cx="3316230" cy="2054697"/>
          </a:xfrm>
        </p:spPr>
        <p:txBody>
          <a:bodyPr>
            <a:normAutofit/>
          </a:bodyPr>
          <a:lstStyle>
            <a:lvl1pPr>
              <a:defRPr sz="2835">
                <a:latin typeface="+mj-lt"/>
              </a:defRPr>
            </a:lvl1pPr>
          </a:lstStyle>
          <a:p>
            <a:r>
              <a:rPr lang="en-US"/>
              <a:t>CLICK TO EDIT MASTER TITLE</a:t>
            </a:r>
            <a:endParaRPr lang="en-GB"/>
          </a:p>
        </p:txBody>
      </p:sp>
      <p:sp>
        <p:nvSpPr>
          <p:cNvPr id="63" name="Text Placeholder 74">
            <a:extLst>
              <a:ext uri="{FF2B5EF4-FFF2-40B4-BE49-F238E27FC236}">
                <a16:creationId xmlns:a16="http://schemas.microsoft.com/office/drawing/2014/main" id="{D7669E29-EE38-44D5-BDEE-D7EC73CC1A3D}"/>
              </a:ext>
            </a:extLst>
          </p:cNvPr>
          <p:cNvSpPr>
            <a:spLocks noGrp="1"/>
          </p:cNvSpPr>
          <p:nvPr>
            <p:ph type="body" sz="quarter" idx="19" hasCustomPrompt="1"/>
          </p:nvPr>
        </p:nvSpPr>
        <p:spPr>
          <a:xfrm>
            <a:off x="1064048" y="2662977"/>
            <a:ext cx="2442765" cy="909137"/>
          </a:xfrm>
        </p:spPr>
        <p:txBody>
          <a:bodyPr>
            <a:noAutofit/>
          </a:bodyPr>
          <a:lstStyle>
            <a:lvl1pPr marL="0" indent="0" algn="r">
              <a:buNone/>
              <a:defRPr sz="1299">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64" name="Text Placeholder 74">
            <a:extLst>
              <a:ext uri="{FF2B5EF4-FFF2-40B4-BE49-F238E27FC236}">
                <a16:creationId xmlns:a16="http://schemas.microsoft.com/office/drawing/2014/main" id="{AB580223-3EC3-4398-89AE-ED01562759B4}"/>
              </a:ext>
            </a:extLst>
          </p:cNvPr>
          <p:cNvSpPr>
            <a:spLocks noGrp="1"/>
          </p:cNvSpPr>
          <p:nvPr>
            <p:ph type="body" sz="quarter" idx="20" hasCustomPrompt="1"/>
          </p:nvPr>
        </p:nvSpPr>
        <p:spPr>
          <a:xfrm>
            <a:off x="1064048" y="7021078"/>
            <a:ext cx="2442765" cy="909137"/>
          </a:xfrm>
        </p:spPr>
        <p:txBody>
          <a:bodyPr>
            <a:noAutofit/>
          </a:bodyPr>
          <a:lstStyle>
            <a:lvl1pPr marL="0" indent="0" algn="r">
              <a:buNone/>
              <a:defRPr sz="1299">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65" name="Text Placeholder 74">
            <a:extLst>
              <a:ext uri="{FF2B5EF4-FFF2-40B4-BE49-F238E27FC236}">
                <a16:creationId xmlns:a16="http://schemas.microsoft.com/office/drawing/2014/main" id="{8C35EB65-C31D-4BF8-B3D9-C0B753A3C907}"/>
              </a:ext>
            </a:extLst>
          </p:cNvPr>
          <p:cNvSpPr>
            <a:spLocks noGrp="1"/>
          </p:cNvSpPr>
          <p:nvPr>
            <p:ph type="body" sz="quarter" idx="22" hasCustomPrompt="1"/>
          </p:nvPr>
        </p:nvSpPr>
        <p:spPr>
          <a:xfrm>
            <a:off x="6404964" y="9604681"/>
            <a:ext cx="1990539" cy="993442"/>
          </a:xfrm>
        </p:spPr>
        <p:txBody>
          <a:bodyPr>
            <a:noAutofit/>
          </a:bodyPr>
          <a:lstStyle>
            <a:lvl1pPr marL="0" indent="0" algn="l">
              <a:buNone/>
              <a:defRPr sz="1240">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66" name="Text Placeholder 74">
            <a:extLst>
              <a:ext uri="{FF2B5EF4-FFF2-40B4-BE49-F238E27FC236}">
                <a16:creationId xmlns:a16="http://schemas.microsoft.com/office/drawing/2014/main" id="{B5097E58-8B54-428F-A621-28EE28C30635}"/>
              </a:ext>
            </a:extLst>
          </p:cNvPr>
          <p:cNvSpPr>
            <a:spLocks noGrp="1"/>
          </p:cNvSpPr>
          <p:nvPr>
            <p:ph type="body" sz="quarter" idx="32" hasCustomPrompt="1"/>
          </p:nvPr>
        </p:nvSpPr>
        <p:spPr>
          <a:xfrm>
            <a:off x="6404964" y="4896333"/>
            <a:ext cx="1990539" cy="909137"/>
          </a:xfrm>
        </p:spPr>
        <p:txBody>
          <a:bodyPr>
            <a:noAutofit/>
          </a:bodyPr>
          <a:lstStyle>
            <a:lvl1pPr marL="0" indent="0" algn="l">
              <a:buNone/>
              <a:defRPr sz="1240">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67" name="Text Placeholder 74">
            <a:extLst>
              <a:ext uri="{FF2B5EF4-FFF2-40B4-BE49-F238E27FC236}">
                <a16:creationId xmlns:a16="http://schemas.microsoft.com/office/drawing/2014/main" id="{559E8827-5A0E-4D2A-97BD-B157F65AAA8C}"/>
              </a:ext>
            </a:extLst>
          </p:cNvPr>
          <p:cNvSpPr>
            <a:spLocks noGrp="1"/>
          </p:cNvSpPr>
          <p:nvPr>
            <p:ph type="body" sz="quarter" idx="33" hasCustomPrompt="1"/>
          </p:nvPr>
        </p:nvSpPr>
        <p:spPr>
          <a:xfrm>
            <a:off x="1064048" y="11623893"/>
            <a:ext cx="2442765" cy="909137"/>
          </a:xfrm>
        </p:spPr>
        <p:txBody>
          <a:bodyPr>
            <a:noAutofit/>
          </a:bodyPr>
          <a:lstStyle>
            <a:lvl1pPr marL="0" indent="0" algn="r">
              <a:buNone/>
              <a:defRPr sz="1299">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cxnSp>
        <p:nvCxnSpPr>
          <p:cNvPr id="60" name="Straight Connector 59">
            <a:extLst>
              <a:ext uri="{FF2B5EF4-FFF2-40B4-BE49-F238E27FC236}">
                <a16:creationId xmlns:a16="http://schemas.microsoft.com/office/drawing/2014/main" id="{85A41554-7AFC-9756-3164-AA76B59B0332}"/>
              </a:ext>
            </a:extLst>
          </p:cNvPr>
          <p:cNvCxnSpPr>
            <a:cxnSpLocks/>
          </p:cNvCxnSpPr>
          <p:nvPr/>
        </p:nvCxnSpPr>
        <p:spPr>
          <a:xfrm flipH="1">
            <a:off x="10365164" y="14866220"/>
            <a:ext cx="4035051" cy="0"/>
          </a:xfrm>
          <a:prstGeom prst="line">
            <a:avLst/>
          </a:prstGeom>
          <a:noFill/>
          <a:ln w="19050" cap="flat">
            <a:gradFill>
              <a:gsLst>
                <a:gs pos="0">
                  <a:schemeClr val="tx1"/>
                </a:gs>
                <a:gs pos="100000">
                  <a:schemeClr val="accent4"/>
                </a:gs>
              </a:gsLst>
              <a:lin ang="5400000" scaled="1"/>
            </a:gradFill>
            <a:prstDash val="solid"/>
            <a:miter lim="800000"/>
          </a:ln>
          <a:effectLst/>
          <a:sp3d/>
        </p:spPr>
        <p:style>
          <a:lnRef idx="0">
            <a:scrgbClr r="0" g="0" b="0"/>
          </a:lnRef>
          <a:fillRef idx="0">
            <a:scrgbClr r="0" g="0" b="0"/>
          </a:fillRef>
          <a:effectRef idx="0">
            <a:scrgbClr r="0" g="0" b="0"/>
          </a:effectRef>
          <a:fontRef idx="none"/>
        </p:style>
      </p:cxnSp>
      <p:pic>
        <p:nvPicPr>
          <p:cNvPr id="68" name="Picture 67" descr="Background pattern&#10;&#10;Description automatically generated">
            <a:extLst>
              <a:ext uri="{FF2B5EF4-FFF2-40B4-BE49-F238E27FC236}">
                <a16:creationId xmlns:a16="http://schemas.microsoft.com/office/drawing/2014/main" id="{E32526CF-7DDD-279F-4827-84317C7B7731}"/>
              </a:ext>
            </a:extLst>
          </p:cNvPr>
          <p:cNvPicPr>
            <a:picLocks noChangeAspect="1"/>
          </p:cNvPicPr>
          <p:nvPr/>
        </p:nvPicPr>
        <p:blipFill rotWithShape="1">
          <a:blip r:embed="rId2">
            <a:extLst>
              <a:ext uri="{28A0092B-C50C-407E-A947-70E740481C1C}">
                <a14:useLocalDpi xmlns:a14="http://schemas.microsoft.com/office/drawing/2010/main" val="0"/>
              </a:ext>
            </a:extLst>
          </a:blip>
          <a:srcRect l="469" t="1249" r="469" b="1249"/>
          <a:stretch/>
        </p:blipFill>
        <p:spPr>
          <a:xfrm>
            <a:off x="0" y="0"/>
            <a:ext cx="10046686" cy="15840075"/>
          </a:xfrm>
          <a:prstGeom prst="rect">
            <a:avLst/>
          </a:prstGeom>
        </p:spPr>
      </p:pic>
      <p:cxnSp>
        <p:nvCxnSpPr>
          <p:cNvPr id="69" name="Straight Connector 68">
            <a:extLst>
              <a:ext uri="{FF2B5EF4-FFF2-40B4-BE49-F238E27FC236}">
                <a16:creationId xmlns:a16="http://schemas.microsoft.com/office/drawing/2014/main" id="{F0282841-22FA-8754-0CE2-346187A158F2}"/>
              </a:ext>
            </a:extLst>
          </p:cNvPr>
          <p:cNvCxnSpPr>
            <a:cxnSpLocks/>
          </p:cNvCxnSpPr>
          <p:nvPr/>
        </p:nvCxnSpPr>
        <p:spPr>
          <a:xfrm>
            <a:off x="10365163" y="3"/>
            <a:ext cx="0" cy="15840073"/>
          </a:xfrm>
          <a:prstGeom prst="line">
            <a:avLst/>
          </a:prstGeom>
          <a:noFill/>
          <a:ln w="19050" cap="flat">
            <a:gradFill>
              <a:gsLst>
                <a:gs pos="0">
                  <a:schemeClr val="tx1"/>
                </a:gs>
                <a:gs pos="100000">
                  <a:schemeClr val="accent4"/>
                </a:gs>
              </a:gsLst>
              <a:lin ang="5400000" scaled="1"/>
            </a:gradFill>
            <a:prstDash val="solid"/>
            <a:miter lim="800000"/>
          </a:ln>
          <a:effectLst/>
          <a:sp3d/>
        </p:spPr>
        <p:style>
          <a:lnRef idx="0">
            <a:scrgbClr r="0" g="0" b="0"/>
          </a:lnRef>
          <a:fillRef idx="0">
            <a:scrgbClr r="0" g="0" b="0"/>
          </a:fillRef>
          <a:effectRef idx="0">
            <a:scrgbClr r="0" g="0" b="0"/>
          </a:effectRef>
          <a:fontRef idx="none"/>
        </p:style>
      </p:cxnSp>
      <p:grpSp>
        <p:nvGrpSpPr>
          <p:cNvPr id="70" name="Group 69">
            <a:extLst>
              <a:ext uri="{FF2B5EF4-FFF2-40B4-BE49-F238E27FC236}">
                <a16:creationId xmlns:a16="http://schemas.microsoft.com/office/drawing/2014/main" id="{2CC3984F-4310-53D6-7949-D725D4261991}"/>
              </a:ext>
            </a:extLst>
          </p:cNvPr>
          <p:cNvGrpSpPr/>
          <p:nvPr/>
        </p:nvGrpSpPr>
        <p:grpSpPr>
          <a:xfrm>
            <a:off x="634225" y="-68525"/>
            <a:ext cx="8721688" cy="15840070"/>
            <a:chOff x="707149" y="467754"/>
            <a:chExt cx="7480025" cy="6946945"/>
          </a:xfrm>
        </p:grpSpPr>
        <p:sp>
          <p:nvSpPr>
            <p:cNvPr id="71" name="Rectangle 70">
              <a:extLst>
                <a:ext uri="{FF2B5EF4-FFF2-40B4-BE49-F238E27FC236}">
                  <a16:creationId xmlns:a16="http://schemas.microsoft.com/office/drawing/2014/main" id="{827D0B89-FE7C-3B15-FC02-1CFF73C11D9B}"/>
                </a:ext>
              </a:extLst>
            </p:cNvPr>
            <p:cNvSpPr/>
            <p:nvPr/>
          </p:nvSpPr>
          <p:spPr>
            <a:xfrm>
              <a:off x="707149" y="868958"/>
              <a:ext cx="368631" cy="2461165"/>
            </a:xfrm>
            <a:prstGeom prst="rect">
              <a:avLst/>
            </a:prstGeom>
            <a:noFill/>
            <a:ln w="12700" cap="flat">
              <a:gradFill flip="none" rotWithShape="1">
                <a:gsLst>
                  <a:gs pos="0">
                    <a:schemeClr val="bg1"/>
                  </a:gs>
                  <a:gs pos="71000">
                    <a:schemeClr val="bg1">
                      <a:alpha val="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72" name="Rectangle 71">
              <a:extLst>
                <a:ext uri="{FF2B5EF4-FFF2-40B4-BE49-F238E27FC236}">
                  <a16:creationId xmlns:a16="http://schemas.microsoft.com/office/drawing/2014/main" id="{DFBC4E41-6342-DB73-BB3E-8018E487CA54}"/>
                </a:ext>
              </a:extLst>
            </p:cNvPr>
            <p:cNvSpPr/>
            <p:nvPr/>
          </p:nvSpPr>
          <p:spPr>
            <a:xfrm>
              <a:off x="707150" y="3586157"/>
              <a:ext cx="344620" cy="3112639"/>
            </a:xfrm>
            <a:prstGeom prst="rect">
              <a:avLst/>
            </a:prstGeom>
            <a:noFill/>
            <a:ln w="12700" cap="flat">
              <a:gradFill flip="none" rotWithShape="1">
                <a:gsLst>
                  <a:gs pos="0">
                    <a:schemeClr val="bg1"/>
                  </a:gs>
                  <a:gs pos="84000">
                    <a:schemeClr val="bg1">
                      <a:alpha val="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73" name="Rectangle 72">
              <a:extLst>
                <a:ext uri="{FF2B5EF4-FFF2-40B4-BE49-F238E27FC236}">
                  <a16:creationId xmlns:a16="http://schemas.microsoft.com/office/drawing/2014/main" id="{358FBF16-C491-32C6-FC44-B8DC6C7B51E2}"/>
                </a:ext>
              </a:extLst>
            </p:cNvPr>
            <p:cNvSpPr/>
            <p:nvPr/>
          </p:nvSpPr>
          <p:spPr>
            <a:xfrm flipH="1">
              <a:off x="7818543" y="868958"/>
              <a:ext cx="368631" cy="2461165"/>
            </a:xfrm>
            <a:prstGeom prst="rect">
              <a:avLst/>
            </a:prstGeom>
            <a:noFill/>
            <a:ln w="12700" cap="flat">
              <a:gradFill flip="none" rotWithShape="1">
                <a:gsLst>
                  <a:gs pos="0">
                    <a:schemeClr val="bg1"/>
                  </a:gs>
                  <a:gs pos="100000">
                    <a:schemeClr val="bg1">
                      <a:alpha val="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74" name="Rectangle 73">
              <a:extLst>
                <a:ext uri="{FF2B5EF4-FFF2-40B4-BE49-F238E27FC236}">
                  <a16:creationId xmlns:a16="http://schemas.microsoft.com/office/drawing/2014/main" id="{F09609EB-37D2-354A-DB3D-18641707D0E0}"/>
                </a:ext>
              </a:extLst>
            </p:cNvPr>
            <p:cNvSpPr/>
            <p:nvPr/>
          </p:nvSpPr>
          <p:spPr>
            <a:xfrm flipH="1">
              <a:off x="7818540" y="3586157"/>
              <a:ext cx="344620" cy="3112639"/>
            </a:xfrm>
            <a:prstGeom prst="rect">
              <a:avLst/>
            </a:prstGeom>
            <a:noFill/>
            <a:ln w="12700" cap="flat">
              <a:gradFill flip="none" rotWithShape="1">
                <a:gsLst>
                  <a:gs pos="0">
                    <a:schemeClr val="bg1"/>
                  </a:gs>
                  <a:gs pos="100000">
                    <a:schemeClr val="bg1">
                      <a:alpha val="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nvGrpSpPr>
            <p:cNvPr id="75" name="Group 74">
              <a:extLst>
                <a:ext uri="{FF2B5EF4-FFF2-40B4-BE49-F238E27FC236}">
                  <a16:creationId xmlns:a16="http://schemas.microsoft.com/office/drawing/2014/main" id="{4B3D202F-8738-E52D-D95D-4FBB5E528959}"/>
                </a:ext>
              </a:extLst>
            </p:cNvPr>
            <p:cNvGrpSpPr/>
            <p:nvPr/>
          </p:nvGrpSpPr>
          <p:grpSpPr>
            <a:xfrm>
              <a:off x="2915987" y="467754"/>
              <a:ext cx="2883398" cy="6946945"/>
              <a:chOff x="6101634" y="-88945"/>
              <a:chExt cx="2524342" cy="6081875"/>
            </a:xfrm>
          </p:grpSpPr>
          <p:cxnSp>
            <p:nvCxnSpPr>
              <p:cNvPr id="81" name="Straight Connector 80">
                <a:extLst>
                  <a:ext uri="{FF2B5EF4-FFF2-40B4-BE49-F238E27FC236}">
                    <a16:creationId xmlns:a16="http://schemas.microsoft.com/office/drawing/2014/main" id="{2525DF08-AD0D-D989-EF91-909B4425FD21}"/>
                  </a:ext>
                </a:extLst>
              </p:cNvPr>
              <p:cNvCxnSpPr>
                <a:cxnSpLocks/>
              </p:cNvCxnSpPr>
              <p:nvPr/>
            </p:nvCxnSpPr>
            <p:spPr>
              <a:xfrm flipH="1">
                <a:off x="6101634" y="1230663"/>
                <a:ext cx="820430" cy="0"/>
              </a:xfrm>
              <a:prstGeom prst="line">
                <a:avLst/>
              </a:prstGeom>
              <a:noFill/>
              <a:ln w="19050" cap="flat">
                <a:gradFill flip="none" rotWithShape="1">
                  <a:gsLst>
                    <a:gs pos="0">
                      <a:schemeClr val="bg1"/>
                    </a:gs>
                    <a:gs pos="74000">
                      <a:schemeClr val="bg1">
                        <a:alpha val="0"/>
                      </a:schemeClr>
                    </a:gs>
                  </a:gsLst>
                  <a:lin ang="0" scaled="1"/>
                  <a:tileRect/>
                </a:gradFill>
                <a:prstDash val="solid"/>
                <a:miter lim="800000"/>
              </a:ln>
              <a:effectLst/>
              <a:sp3d/>
            </p:spPr>
          </p:cxnSp>
          <p:cxnSp>
            <p:nvCxnSpPr>
              <p:cNvPr id="82" name="Straight Connector 81">
                <a:extLst>
                  <a:ext uri="{FF2B5EF4-FFF2-40B4-BE49-F238E27FC236}">
                    <a16:creationId xmlns:a16="http://schemas.microsoft.com/office/drawing/2014/main" id="{AE62D7A4-4795-FB6C-3DBD-4EB0EF4ED917}"/>
                  </a:ext>
                </a:extLst>
              </p:cNvPr>
              <p:cNvCxnSpPr>
                <a:cxnSpLocks/>
              </p:cNvCxnSpPr>
              <p:nvPr/>
            </p:nvCxnSpPr>
            <p:spPr>
              <a:xfrm flipH="1" flipV="1">
                <a:off x="6324700" y="2955560"/>
                <a:ext cx="582163" cy="1"/>
              </a:xfrm>
              <a:prstGeom prst="line">
                <a:avLst/>
              </a:prstGeom>
              <a:noFill/>
              <a:ln w="19050" cap="flat">
                <a:gradFill flip="none" rotWithShape="1">
                  <a:gsLst>
                    <a:gs pos="0">
                      <a:schemeClr val="bg1"/>
                    </a:gs>
                    <a:gs pos="74000">
                      <a:schemeClr val="bg1">
                        <a:alpha val="0"/>
                      </a:schemeClr>
                    </a:gs>
                  </a:gsLst>
                  <a:lin ang="0" scaled="1"/>
                  <a:tileRect/>
                </a:gradFill>
                <a:prstDash val="solid"/>
                <a:miter lim="800000"/>
              </a:ln>
              <a:effectLst/>
              <a:sp3d/>
            </p:spPr>
          </p:cxnSp>
          <p:cxnSp>
            <p:nvCxnSpPr>
              <p:cNvPr id="83" name="Straight Connector 82">
                <a:extLst>
                  <a:ext uri="{FF2B5EF4-FFF2-40B4-BE49-F238E27FC236}">
                    <a16:creationId xmlns:a16="http://schemas.microsoft.com/office/drawing/2014/main" id="{FCE5B294-14B3-7C59-6443-BBF404F1FC53}"/>
                  </a:ext>
                </a:extLst>
              </p:cNvPr>
              <p:cNvCxnSpPr>
                <a:cxnSpLocks/>
              </p:cNvCxnSpPr>
              <p:nvPr/>
            </p:nvCxnSpPr>
            <p:spPr>
              <a:xfrm flipH="1" flipV="1">
                <a:off x="6205065" y="4662779"/>
                <a:ext cx="686979" cy="1"/>
              </a:xfrm>
              <a:prstGeom prst="line">
                <a:avLst/>
              </a:prstGeom>
              <a:noFill/>
              <a:ln w="19050" cap="flat">
                <a:gradFill flip="none" rotWithShape="1">
                  <a:gsLst>
                    <a:gs pos="0">
                      <a:schemeClr val="bg1"/>
                    </a:gs>
                    <a:gs pos="74000">
                      <a:schemeClr val="bg1">
                        <a:alpha val="0"/>
                      </a:schemeClr>
                    </a:gs>
                  </a:gsLst>
                  <a:lin ang="0" scaled="1"/>
                  <a:tileRect/>
                </a:gradFill>
                <a:prstDash val="solid"/>
                <a:miter lim="800000"/>
              </a:ln>
              <a:effectLst/>
              <a:sp3d/>
            </p:spPr>
          </p:cxnSp>
          <p:grpSp>
            <p:nvGrpSpPr>
              <p:cNvPr id="84" name="Group 83">
                <a:extLst>
                  <a:ext uri="{FF2B5EF4-FFF2-40B4-BE49-F238E27FC236}">
                    <a16:creationId xmlns:a16="http://schemas.microsoft.com/office/drawing/2014/main" id="{B731A0CB-97A0-2D10-677A-5E6DE22B3614}"/>
                  </a:ext>
                </a:extLst>
              </p:cNvPr>
              <p:cNvGrpSpPr/>
              <p:nvPr/>
            </p:nvGrpSpPr>
            <p:grpSpPr>
              <a:xfrm flipH="1">
                <a:off x="6911093" y="-88945"/>
                <a:ext cx="1714883" cy="6081875"/>
                <a:chOff x="6515813" y="-88945"/>
                <a:chExt cx="1545567" cy="5481392"/>
              </a:xfrm>
            </p:grpSpPr>
            <p:cxnSp>
              <p:nvCxnSpPr>
                <p:cNvPr id="85" name="Straight Connector 84">
                  <a:extLst>
                    <a:ext uri="{FF2B5EF4-FFF2-40B4-BE49-F238E27FC236}">
                      <a16:creationId xmlns:a16="http://schemas.microsoft.com/office/drawing/2014/main" id="{635D9288-3407-49FC-155C-417BB8B73A50}"/>
                    </a:ext>
                  </a:extLst>
                </p:cNvPr>
                <p:cNvCxnSpPr>
                  <a:cxnSpLocks/>
                </p:cNvCxnSpPr>
                <p:nvPr/>
              </p:nvCxnSpPr>
              <p:spPr>
                <a:xfrm flipH="1">
                  <a:off x="6515813" y="1897823"/>
                  <a:ext cx="736020" cy="0"/>
                </a:xfrm>
                <a:prstGeom prst="line">
                  <a:avLst/>
                </a:prstGeom>
                <a:noFill/>
                <a:ln w="19050" cap="flat">
                  <a:gradFill flip="none" rotWithShape="1">
                    <a:gsLst>
                      <a:gs pos="0">
                        <a:srgbClr val="273472">
                          <a:lumMod val="5000"/>
                          <a:lumOff val="95000"/>
                        </a:srgbClr>
                      </a:gs>
                      <a:gs pos="74000">
                        <a:schemeClr val="bg1">
                          <a:alpha val="0"/>
                        </a:schemeClr>
                      </a:gs>
                    </a:gsLst>
                    <a:lin ang="0" scaled="1"/>
                    <a:tileRect/>
                  </a:gradFill>
                  <a:prstDash val="solid"/>
                  <a:miter lim="800000"/>
                </a:ln>
                <a:effectLst/>
                <a:sp3d/>
              </p:spPr>
            </p:cxnSp>
            <p:cxnSp>
              <p:nvCxnSpPr>
                <p:cNvPr id="86" name="Straight Connector 85">
                  <a:extLst>
                    <a:ext uri="{FF2B5EF4-FFF2-40B4-BE49-F238E27FC236}">
                      <a16:creationId xmlns:a16="http://schemas.microsoft.com/office/drawing/2014/main" id="{51BB4672-0B63-8F2B-ADBC-3D6C8517ABBE}"/>
                    </a:ext>
                  </a:extLst>
                </p:cNvPr>
                <p:cNvCxnSpPr>
                  <a:cxnSpLocks/>
                </p:cNvCxnSpPr>
                <p:nvPr/>
              </p:nvCxnSpPr>
              <p:spPr>
                <a:xfrm flipH="1">
                  <a:off x="6515813" y="3458551"/>
                  <a:ext cx="736020" cy="0"/>
                </a:xfrm>
                <a:prstGeom prst="line">
                  <a:avLst/>
                </a:prstGeom>
                <a:noFill/>
                <a:ln w="19050" cap="flat">
                  <a:gradFill flip="none" rotWithShape="1">
                    <a:gsLst>
                      <a:gs pos="0">
                        <a:srgbClr val="273472">
                          <a:lumMod val="5000"/>
                          <a:lumOff val="95000"/>
                        </a:srgbClr>
                      </a:gs>
                      <a:gs pos="74000">
                        <a:schemeClr val="bg1">
                          <a:alpha val="0"/>
                        </a:schemeClr>
                      </a:gs>
                    </a:gsLst>
                    <a:lin ang="0" scaled="1"/>
                    <a:tileRect/>
                  </a:gradFill>
                  <a:prstDash val="solid"/>
                  <a:miter lim="800000"/>
                </a:ln>
                <a:effectLst/>
                <a:sp3d/>
              </p:spPr>
            </p:cxnSp>
            <p:grpSp>
              <p:nvGrpSpPr>
                <p:cNvPr id="87" name="Group 86">
                  <a:extLst>
                    <a:ext uri="{FF2B5EF4-FFF2-40B4-BE49-F238E27FC236}">
                      <a16:creationId xmlns:a16="http://schemas.microsoft.com/office/drawing/2014/main" id="{CF68076B-DA49-A6D3-6B1A-59DE5DF45D65}"/>
                    </a:ext>
                  </a:extLst>
                </p:cNvPr>
                <p:cNvGrpSpPr/>
                <p:nvPr/>
              </p:nvGrpSpPr>
              <p:grpSpPr>
                <a:xfrm>
                  <a:off x="7239160" y="-88945"/>
                  <a:ext cx="822220" cy="5481392"/>
                  <a:chOff x="7017439" y="-105878"/>
                  <a:chExt cx="822220" cy="5481392"/>
                </a:xfrm>
              </p:grpSpPr>
              <p:cxnSp>
                <p:nvCxnSpPr>
                  <p:cNvPr id="104" name="Straight Connector 103">
                    <a:extLst>
                      <a:ext uri="{FF2B5EF4-FFF2-40B4-BE49-F238E27FC236}">
                        <a16:creationId xmlns:a16="http://schemas.microsoft.com/office/drawing/2014/main" id="{8FA50294-689C-FE3A-C97E-21E8BB752048}"/>
                      </a:ext>
                    </a:extLst>
                  </p:cNvPr>
                  <p:cNvCxnSpPr>
                    <a:cxnSpLocks/>
                  </p:cNvCxnSpPr>
                  <p:nvPr/>
                </p:nvCxnSpPr>
                <p:spPr>
                  <a:xfrm flipV="1">
                    <a:off x="7829770" y="3793641"/>
                    <a:ext cx="0" cy="796555"/>
                  </a:xfrm>
                  <a:prstGeom prst="line">
                    <a:avLst/>
                  </a:prstGeom>
                  <a:noFill/>
                  <a:ln w="19050" cap="flat">
                    <a:solidFill>
                      <a:sysClr val="window" lastClr="FFFFFF"/>
                    </a:solidFill>
                    <a:prstDash val="solid"/>
                    <a:miter lim="800000"/>
                  </a:ln>
                  <a:effectLst/>
                  <a:sp3d/>
                </p:spPr>
              </p:cxnSp>
              <p:grpSp>
                <p:nvGrpSpPr>
                  <p:cNvPr id="105" name="Group 104">
                    <a:extLst>
                      <a:ext uri="{FF2B5EF4-FFF2-40B4-BE49-F238E27FC236}">
                        <a16:creationId xmlns:a16="http://schemas.microsoft.com/office/drawing/2014/main" id="{C8897927-5B49-5D64-159A-6D10BDE90125}"/>
                      </a:ext>
                    </a:extLst>
                  </p:cNvPr>
                  <p:cNvGrpSpPr/>
                  <p:nvPr/>
                </p:nvGrpSpPr>
                <p:grpSpPr>
                  <a:xfrm>
                    <a:off x="7021811" y="-105878"/>
                    <a:ext cx="817848" cy="4690456"/>
                    <a:chOff x="7021811" y="-105878"/>
                    <a:chExt cx="817848" cy="4690456"/>
                  </a:xfrm>
                </p:grpSpPr>
                <p:cxnSp>
                  <p:nvCxnSpPr>
                    <p:cNvPr id="107" name="Connector: Elbow 106">
                      <a:extLst>
                        <a:ext uri="{FF2B5EF4-FFF2-40B4-BE49-F238E27FC236}">
                          <a16:creationId xmlns:a16="http://schemas.microsoft.com/office/drawing/2014/main" id="{F5FA35C0-3658-4B32-C4B1-7DF03C596FB8}"/>
                        </a:ext>
                      </a:extLst>
                    </p:cNvPr>
                    <p:cNvCxnSpPr>
                      <a:cxnSpLocks/>
                    </p:cNvCxnSpPr>
                    <p:nvPr/>
                  </p:nvCxnSpPr>
                  <p:spPr>
                    <a:xfrm rot="5400000">
                      <a:off x="6643426" y="1062999"/>
                      <a:ext cx="1574458" cy="807959"/>
                    </a:xfrm>
                    <a:prstGeom prst="bentConnector3">
                      <a:avLst>
                        <a:gd name="adj1" fmla="val 50000"/>
                      </a:avLst>
                    </a:prstGeom>
                    <a:noFill/>
                    <a:ln w="19050" cap="flat">
                      <a:solidFill>
                        <a:sysClr val="window" lastClr="FFFFFF"/>
                      </a:solidFill>
                      <a:prstDash val="solid"/>
                      <a:miter lim="800000"/>
                    </a:ln>
                    <a:effectLst/>
                    <a:sp3d/>
                  </p:spPr>
                </p:cxnSp>
                <p:cxnSp>
                  <p:nvCxnSpPr>
                    <p:cNvPr id="108" name="Connector: Elbow 107">
                      <a:extLst>
                        <a:ext uri="{FF2B5EF4-FFF2-40B4-BE49-F238E27FC236}">
                          <a16:creationId xmlns:a16="http://schemas.microsoft.com/office/drawing/2014/main" id="{60497BAA-5FB0-5740-7EDC-630D2D8A6EAD}"/>
                        </a:ext>
                      </a:extLst>
                    </p:cNvPr>
                    <p:cNvCxnSpPr>
                      <a:cxnSpLocks/>
                    </p:cNvCxnSpPr>
                    <p:nvPr/>
                  </p:nvCxnSpPr>
                  <p:spPr>
                    <a:xfrm rot="5400000">
                      <a:off x="6662282" y="2621287"/>
                      <a:ext cx="1531884" cy="812824"/>
                    </a:xfrm>
                    <a:prstGeom prst="bentConnector3">
                      <a:avLst>
                        <a:gd name="adj1" fmla="val 50000"/>
                      </a:avLst>
                    </a:prstGeom>
                    <a:noFill/>
                    <a:ln w="19050" cap="flat">
                      <a:solidFill>
                        <a:sysClr val="window" lastClr="FFFFFF"/>
                      </a:solidFill>
                      <a:prstDash val="solid"/>
                      <a:miter lim="800000"/>
                    </a:ln>
                    <a:effectLst/>
                    <a:sp3d/>
                  </p:spPr>
                </p:cxnSp>
                <p:cxnSp>
                  <p:nvCxnSpPr>
                    <p:cNvPr id="109" name="Straight Connector 108">
                      <a:extLst>
                        <a:ext uri="{FF2B5EF4-FFF2-40B4-BE49-F238E27FC236}">
                          <a16:creationId xmlns:a16="http://schemas.microsoft.com/office/drawing/2014/main" id="{69039F84-6B0B-AB2A-F006-28723BEA9D09}"/>
                        </a:ext>
                      </a:extLst>
                    </p:cNvPr>
                    <p:cNvCxnSpPr/>
                    <p:nvPr/>
                  </p:nvCxnSpPr>
                  <p:spPr>
                    <a:xfrm>
                      <a:off x="7027462" y="2261996"/>
                      <a:ext cx="807959" cy="0"/>
                    </a:xfrm>
                    <a:prstGeom prst="line">
                      <a:avLst/>
                    </a:prstGeom>
                    <a:noFill/>
                    <a:ln w="19050" cap="flat">
                      <a:solidFill>
                        <a:sysClr val="window" lastClr="FFFFFF"/>
                      </a:solidFill>
                      <a:prstDash val="solid"/>
                      <a:miter lim="800000"/>
                    </a:ln>
                    <a:effectLst/>
                    <a:sp3d/>
                  </p:spPr>
                </p:cxnSp>
                <p:cxnSp>
                  <p:nvCxnSpPr>
                    <p:cNvPr id="110" name="Straight Connector 109">
                      <a:extLst>
                        <a:ext uri="{FF2B5EF4-FFF2-40B4-BE49-F238E27FC236}">
                          <a16:creationId xmlns:a16="http://schemas.microsoft.com/office/drawing/2014/main" id="{F23926FC-F55D-91DE-6554-381CF7E03BEA}"/>
                        </a:ext>
                      </a:extLst>
                    </p:cNvPr>
                    <p:cNvCxnSpPr/>
                    <p:nvPr/>
                  </p:nvCxnSpPr>
                  <p:spPr>
                    <a:xfrm>
                      <a:off x="7031700" y="679749"/>
                      <a:ext cx="807959" cy="0"/>
                    </a:xfrm>
                    <a:prstGeom prst="line">
                      <a:avLst/>
                    </a:prstGeom>
                    <a:noFill/>
                    <a:ln w="19050" cap="flat">
                      <a:solidFill>
                        <a:sysClr val="window" lastClr="FFFFFF"/>
                      </a:solidFill>
                      <a:prstDash val="solid"/>
                      <a:miter lim="800000"/>
                    </a:ln>
                    <a:effectLst/>
                    <a:sp3d/>
                  </p:spPr>
                </p:cxnSp>
                <p:cxnSp>
                  <p:nvCxnSpPr>
                    <p:cNvPr id="111" name="Straight Connector 110">
                      <a:extLst>
                        <a:ext uri="{FF2B5EF4-FFF2-40B4-BE49-F238E27FC236}">
                          <a16:creationId xmlns:a16="http://schemas.microsoft.com/office/drawing/2014/main" id="{A7C2DB94-FA53-173E-9C85-2FEBC4946022}"/>
                        </a:ext>
                      </a:extLst>
                    </p:cNvPr>
                    <p:cNvCxnSpPr/>
                    <p:nvPr/>
                  </p:nvCxnSpPr>
                  <p:spPr>
                    <a:xfrm>
                      <a:off x="7021811" y="3793640"/>
                      <a:ext cx="807959" cy="0"/>
                    </a:xfrm>
                    <a:prstGeom prst="line">
                      <a:avLst/>
                    </a:prstGeom>
                    <a:noFill/>
                    <a:ln w="19050" cap="flat">
                      <a:solidFill>
                        <a:sysClr val="window" lastClr="FFFFFF"/>
                      </a:solidFill>
                      <a:prstDash val="solid"/>
                      <a:miter lim="800000"/>
                    </a:ln>
                    <a:effectLst/>
                    <a:sp3d/>
                  </p:spPr>
                </p:cxnSp>
                <p:cxnSp>
                  <p:nvCxnSpPr>
                    <p:cNvPr id="112" name="Straight Connector 111">
                      <a:extLst>
                        <a:ext uri="{FF2B5EF4-FFF2-40B4-BE49-F238E27FC236}">
                          <a16:creationId xmlns:a16="http://schemas.microsoft.com/office/drawing/2014/main" id="{7B0D75BA-00B5-14DE-284D-DE60C0D1F967}"/>
                        </a:ext>
                      </a:extLst>
                    </p:cNvPr>
                    <p:cNvCxnSpPr>
                      <a:cxnSpLocks/>
                    </p:cNvCxnSpPr>
                    <p:nvPr/>
                  </p:nvCxnSpPr>
                  <p:spPr>
                    <a:xfrm rot="16200000">
                      <a:off x="6634019" y="286780"/>
                      <a:ext cx="785315" cy="0"/>
                    </a:xfrm>
                    <a:prstGeom prst="line">
                      <a:avLst/>
                    </a:prstGeom>
                    <a:noFill/>
                    <a:ln w="19050" cap="flat">
                      <a:solidFill>
                        <a:sysClr val="window" lastClr="FFFFFF"/>
                      </a:solidFill>
                      <a:prstDash val="solid"/>
                      <a:miter lim="800000"/>
                    </a:ln>
                    <a:effectLst/>
                    <a:sp3d/>
                  </p:spPr>
                </p:cxnSp>
                <p:cxnSp>
                  <p:nvCxnSpPr>
                    <p:cNvPr id="113" name="Straight Connector 112">
                      <a:extLst>
                        <a:ext uri="{FF2B5EF4-FFF2-40B4-BE49-F238E27FC236}">
                          <a16:creationId xmlns:a16="http://schemas.microsoft.com/office/drawing/2014/main" id="{40457E2D-F676-A3A0-DCF8-ADB5327B4431}"/>
                        </a:ext>
                      </a:extLst>
                    </p:cNvPr>
                    <p:cNvCxnSpPr>
                      <a:cxnSpLocks/>
                    </p:cNvCxnSpPr>
                    <p:nvPr/>
                  </p:nvCxnSpPr>
                  <p:spPr>
                    <a:xfrm>
                      <a:off x="7026674" y="4584578"/>
                      <a:ext cx="803094" cy="0"/>
                    </a:xfrm>
                    <a:prstGeom prst="line">
                      <a:avLst/>
                    </a:prstGeom>
                    <a:noFill/>
                    <a:ln w="19050" cap="flat">
                      <a:solidFill>
                        <a:sysClr val="window" lastClr="FFFFFF"/>
                      </a:solidFill>
                      <a:prstDash val="solid"/>
                      <a:miter lim="800000"/>
                    </a:ln>
                    <a:effectLst/>
                    <a:sp3d/>
                  </p:spPr>
                </p:cxnSp>
              </p:grpSp>
              <p:cxnSp>
                <p:nvCxnSpPr>
                  <p:cNvPr id="106" name="Straight Connector 105">
                    <a:extLst>
                      <a:ext uri="{FF2B5EF4-FFF2-40B4-BE49-F238E27FC236}">
                        <a16:creationId xmlns:a16="http://schemas.microsoft.com/office/drawing/2014/main" id="{A091E89C-2DDA-AFEC-9801-18C1D5FFDC67}"/>
                      </a:ext>
                    </a:extLst>
                  </p:cNvPr>
                  <p:cNvCxnSpPr>
                    <a:cxnSpLocks/>
                  </p:cNvCxnSpPr>
                  <p:nvPr/>
                </p:nvCxnSpPr>
                <p:spPr>
                  <a:xfrm flipV="1">
                    <a:off x="7017439" y="4578958"/>
                    <a:ext cx="0" cy="796556"/>
                  </a:xfrm>
                  <a:prstGeom prst="line">
                    <a:avLst/>
                  </a:prstGeom>
                  <a:noFill/>
                  <a:ln w="19050" cap="flat">
                    <a:solidFill>
                      <a:sysClr val="window" lastClr="FFFFFF"/>
                    </a:solidFill>
                    <a:prstDash val="solid"/>
                    <a:miter lim="800000"/>
                  </a:ln>
                  <a:effectLst/>
                  <a:sp3d/>
                </p:spPr>
              </p:cxnSp>
            </p:grpSp>
            <p:grpSp>
              <p:nvGrpSpPr>
                <p:cNvPr id="88" name="Google Shape;6463;p66">
                  <a:extLst>
                    <a:ext uri="{FF2B5EF4-FFF2-40B4-BE49-F238E27FC236}">
                      <a16:creationId xmlns:a16="http://schemas.microsoft.com/office/drawing/2014/main" id="{64740FB6-C8E7-5AFF-33D8-51F51A293AEB}"/>
                    </a:ext>
                  </a:extLst>
                </p:cNvPr>
                <p:cNvGrpSpPr/>
                <p:nvPr/>
              </p:nvGrpSpPr>
              <p:grpSpPr>
                <a:xfrm>
                  <a:off x="7439876" y="895077"/>
                  <a:ext cx="384602" cy="383546"/>
                  <a:chOff x="-30805300" y="1938725"/>
                  <a:chExt cx="291450" cy="290650"/>
                </a:xfrm>
                <a:gradFill flip="none" rotWithShape="1">
                  <a:gsLst>
                    <a:gs pos="76000">
                      <a:sysClr val="window" lastClr="FFFFFF"/>
                    </a:gs>
                    <a:gs pos="0">
                      <a:sysClr val="window" lastClr="FFFFFF">
                        <a:alpha val="50000"/>
                      </a:sysClr>
                    </a:gs>
                  </a:gsLst>
                  <a:lin ang="2700000" scaled="1"/>
                  <a:tileRect/>
                </a:gradFill>
              </p:grpSpPr>
              <p:sp>
                <p:nvSpPr>
                  <p:cNvPr id="102" name="Google Shape;6464;p66">
                    <a:extLst>
                      <a:ext uri="{FF2B5EF4-FFF2-40B4-BE49-F238E27FC236}">
                        <a16:creationId xmlns:a16="http://schemas.microsoft.com/office/drawing/2014/main" id="{0FD4E75A-A745-5FA1-71BC-A866A652D13F}"/>
                      </a:ext>
                    </a:extLst>
                  </p:cNvPr>
                  <p:cNvSpPr/>
                  <p:nvPr/>
                </p:nvSpPr>
                <p:spPr>
                  <a:xfrm>
                    <a:off x="-30805300" y="1938725"/>
                    <a:ext cx="291450" cy="290650"/>
                  </a:xfrm>
                  <a:custGeom>
                    <a:avLst/>
                    <a:gdLst/>
                    <a:ahLst/>
                    <a:cxnLst/>
                    <a:rect l="l" t="t" r="r" b="b"/>
                    <a:pathLst>
                      <a:path w="11658" h="11626" extrusionOk="0">
                        <a:moveTo>
                          <a:pt x="6806" y="694"/>
                        </a:moveTo>
                        <a:lnTo>
                          <a:pt x="6806" y="1450"/>
                        </a:lnTo>
                        <a:lnTo>
                          <a:pt x="6112" y="1450"/>
                        </a:lnTo>
                        <a:lnTo>
                          <a:pt x="6112" y="694"/>
                        </a:lnTo>
                        <a:close/>
                        <a:moveTo>
                          <a:pt x="10586" y="4821"/>
                        </a:moveTo>
                        <a:cubicBezTo>
                          <a:pt x="10807" y="4821"/>
                          <a:pt x="10964" y="5010"/>
                          <a:pt x="10964" y="5199"/>
                        </a:cubicBezTo>
                        <a:cubicBezTo>
                          <a:pt x="10964" y="5388"/>
                          <a:pt x="10807" y="5545"/>
                          <a:pt x="10586" y="5545"/>
                        </a:cubicBezTo>
                        <a:lnTo>
                          <a:pt x="8570" y="5545"/>
                        </a:lnTo>
                        <a:cubicBezTo>
                          <a:pt x="8349" y="5545"/>
                          <a:pt x="8192" y="5388"/>
                          <a:pt x="8192" y="5199"/>
                        </a:cubicBezTo>
                        <a:cubicBezTo>
                          <a:pt x="8192" y="5010"/>
                          <a:pt x="8349" y="4821"/>
                          <a:pt x="8570" y="4821"/>
                        </a:cubicBezTo>
                        <a:close/>
                        <a:moveTo>
                          <a:pt x="6459" y="3529"/>
                        </a:moveTo>
                        <a:cubicBezTo>
                          <a:pt x="7089" y="3529"/>
                          <a:pt x="7656" y="3844"/>
                          <a:pt x="7971" y="4411"/>
                        </a:cubicBezTo>
                        <a:cubicBezTo>
                          <a:pt x="7688" y="4600"/>
                          <a:pt x="7499" y="4915"/>
                          <a:pt x="7499" y="5262"/>
                        </a:cubicBezTo>
                        <a:cubicBezTo>
                          <a:pt x="7499" y="5388"/>
                          <a:pt x="7530" y="5545"/>
                          <a:pt x="7562" y="5672"/>
                        </a:cubicBezTo>
                        <a:cubicBezTo>
                          <a:pt x="7121" y="5703"/>
                          <a:pt x="6806" y="6113"/>
                          <a:pt x="6806" y="6585"/>
                        </a:cubicBezTo>
                        <a:cubicBezTo>
                          <a:pt x="6806" y="6680"/>
                          <a:pt x="6806" y="6774"/>
                          <a:pt x="6869" y="6900"/>
                        </a:cubicBezTo>
                        <a:cubicBezTo>
                          <a:pt x="6743" y="6932"/>
                          <a:pt x="6617" y="6932"/>
                          <a:pt x="6459" y="6932"/>
                        </a:cubicBezTo>
                        <a:cubicBezTo>
                          <a:pt x="5514" y="6932"/>
                          <a:pt x="4758" y="6176"/>
                          <a:pt x="4758" y="5230"/>
                        </a:cubicBezTo>
                        <a:cubicBezTo>
                          <a:pt x="4758" y="4285"/>
                          <a:pt x="5514" y="3529"/>
                          <a:pt x="6459" y="3529"/>
                        </a:cubicBezTo>
                        <a:close/>
                        <a:moveTo>
                          <a:pt x="9893" y="6207"/>
                        </a:moveTo>
                        <a:cubicBezTo>
                          <a:pt x="10082" y="6207"/>
                          <a:pt x="10240" y="6365"/>
                          <a:pt x="10240" y="6585"/>
                        </a:cubicBezTo>
                        <a:cubicBezTo>
                          <a:pt x="10240" y="6774"/>
                          <a:pt x="10082" y="6932"/>
                          <a:pt x="9893" y="6932"/>
                        </a:cubicBezTo>
                        <a:lnTo>
                          <a:pt x="7845" y="6932"/>
                        </a:lnTo>
                        <a:cubicBezTo>
                          <a:pt x="7656" y="6932"/>
                          <a:pt x="7499" y="6774"/>
                          <a:pt x="7499" y="6585"/>
                        </a:cubicBezTo>
                        <a:cubicBezTo>
                          <a:pt x="7499" y="6365"/>
                          <a:pt x="7656" y="6207"/>
                          <a:pt x="7845" y="6207"/>
                        </a:cubicBezTo>
                        <a:close/>
                        <a:moveTo>
                          <a:pt x="9231" y="7562"/>
                        </a:moveTo>
                        <a:cubicBezTo>
                          <a:pt x="9420" y="7562"/>
                          <a:pt x="9578" y="7719"/>
                          <a:pt x="9578" y="7908"/>
                        </a:cubicBezTo>
                        <a:cubicBezTo>
                          <a:pt x="9578" y="8097"/>
                          <a:pt x="9420" y="8255"/>
                          <a:pt x="9231" y="8255"/>
                        </a:cubicBezTo>
                        <a:lnTo>
                          <a:pt x="7845" y="8255"/>
                        </a:lnTo>
                        <a:cubicBezTo>
                          <a:pt x="7656" y="8255"/>
                          <a:pt x="7499" y="8097"/>
                          <a:pt x="7499" y="7908"/>
                        </a:cubicBezTo>
                        <a:cubicBezTo>
                          <a:pt x="7499" y="7719"/>
                          <a:pt x="7656" y="7562"/>
                          <a:pt x="7845" y="7562"/>
                        </a:cubicBezTo>
                        <a:close/>
                        <a:moveTo>
                          <a:pt x="6595" y="2171"/>
                        </a:moveTo>
                        <a:cubicBezTo>
                          <a:pt x="7889" y="2171"/>
                          <a:pt x="8963" y="3033"/>
                          <a:pt x="9389" y="4159"/>
                        </a:cubicBezTo>
                        <a:lnTo>
                          <a:pt x="8633" y="4159"/>
                        </a:lnTo>
                        <a:cubicBezTo>
                          <a:pt x="8223" y="3340"/>
                          <a:pt x="7404" y="2805"/>
                          <a:pt x="6459" y="2805"/>
                        </a:cubicBezTo>
                        <a:cubicBezTo>
                          <a:pt x="5136" y="2805"/>
                          <a:pt x="4065" y="3844"/>
                          <a:pt x="4065" y="5199"/>
                        </a:cubicBezTo>
                        <a:cubicBezTo>
                          <a:pt x="4065" y="6522"/>
                          <a:pt x="5136" y="7593"/>
                          <a:pt x="6459" y="7593"/>
                        </a:cubicBezTo>
                        <a:cubicBezTo>
                          <a:pt x="6617" y="7593"/>
                          <a:pt x="6743" y="7593"/>
                          <a:pt x="6900" y="7562"/>
                        </a:cubicBezTo>
                        <a:lnTo>
                          <a:pt x="6900" y="7562"/>
                        </a:lnTo>
                        <a:cubicBezTo>
                          <a:pt x="6869" y="7688"/>
                          <a:pt x="6806" y="7782"/>
                          <a:pt x="6806" y="7940"/>
                        </a:cubicBezTo>
                        <a:cubicBezTo>
                          <a:pt x="6806" y="8066"/>
                          <a:pt x="6806" y="8192"/>
                          <a:pt x="6869" y="8255"/>
                        </a:cubicBezTo>
                        <a:cubicBezTo>
                          <a:pt x="6743" y="8255"/>
                          <a:pt x="6585" y="8318"/>
                          <a:pt x="6459" y="8318"/>
                        </a:cubicBezTo>
                        <a:cubicBezTo>
                          <a:pt x="4758" y="8318"/>
                          <a:pt x="3403" y="6932"/>
                          <a:pt x="3403" y="5230"/>
                        </a:cubicBezTo>
                        <a:cubicBezTo>
                          <a:pt x="3403" y="3529"/>
                          <a:pt x="4758" y="2174"/>
                          <a:pt x="6459" y="2174"/>
                        </a:cubicBezTo>
                        <a:cubicBezTo>
                          <a:pt x="6505" y="2172"/>
                          <a:pt x="6550" y="2171"/>
                          <a:pt x="6595" y="2171"/>
                        </a:cubicBezTo>
                        <a:close/>
                        <a:moveTo>
                          <a:pt x="8538" y="8917"/>
                        </a:moveTo>
                        <a:cubicBezTo>
                          <a:pt x="8759" y="8917"/>
                          <a:pt x="8916" y="9074"/>
                          <a:pt x="8916" y="9295"/>
                        </a:cubicBezTo>
                        <a:cubicBezTo>
                          <a:pt x="8853" y="9484"/>
                          <a:pt x="8696" y="9641"/>
                          <a:pt x="8538" y="9641"/>
                        </a:cubicBezTo>
                        <a:lnTo>
                          <a:pt x="7877" y="9641"/>
                        </a:lnTo>
                        <a:cubicBezTo>
                          <a:pt x="7688" y="9641"/>
                          <a:pt x="7530" y="9484"/>
                          <a:pt x="7530" y="9295"/>
                        </a:cubicBezTo>
                        <a:cubicBezTo>
                          <a:pt x="7530" y="9074"/>
                          <a:pt x="7688" y="8917"/>
                          <a:pt x="7877" y="8917"/>
                        </a:cubicBezTo>
                        <a:close/>
                        <a:moveTo>
                          <a:pt x="3592" y="1765"/>
                        </a:moveTo>
                        <a:cubicBezTo>
                          <a:pt x="3655" y="2111"/>
                          <a:pt x="3655" y="2427"/>
                          <a:pt x="3592" y="2805"/>
                        </a:cubicBezTo>
                        <a:cubicBezTo>
                          <a:pt x="3025" y="3466"/>
                          <a:pt x="2710" y="4285"/>
                          <a:pt x="2710" y="5199"/>
                        </a:cubicBezTo>
                        <a:cubicBezTo>
                          <a:pt x="2710" y="7278"/>
                          <a:pt x="4411" y="8917"/>
                          <a:pt x="6459" y="8917"/>
                        </a:cubicBezTo>
                        <a:cubicBezTo>
                          <a:pt x="6585" y="8917"/>
                          <a:pt x="6743" y="8917"/>
                          <a:pt x="6869" y="8885"/>
                        </a:cubicBezTo>
                        <a:lnTo>
                          <a:pt x="6869" y="8885"/>
                        </a:lnTo>
                        <a:cubicBezTo>
                          <a:pt x="6806" y="9011"/>
                          <a:pt x="6774" y="9137"/>
                          <a:pt x="6774" y="9232"/>
                        </a:cubicBezTo>
                        <a:cubicBezTo>
                          <a:pt x="6774" y="9358"/>
                          <a:pt x="6806" y="9484"/>
                          <a:pt x="6806" y="9610"/>
                        </a:cubicBezTo>
                        <a:lnTo>
                          <a:pt x="4915" y="9610"/>
                        </a:lnTo>
                        <a:cubicBezTo>
                          <a:pt x="4537" y="9641"/>
                          <a:pt x="4096" y="9830"/>
                          <a:pt x="3781" y="10145"/>
                        </a:cubicBezTo>
                        <a:lnTo>
                          <a:pt x="3088" y="10870"/>
                        </a:lnTo>
                        <a:lnTo>
                          <a:pt x="788" y="8633"/>
                        </a:lnTo>
                        <a:lnTo>
                          <a:pt x="1544" y="7908"/>
                        </a:lnTo>
                        <a:cubicBezTo>
                          <a:pt x="1859" y="7593"/>
                          <a:pt x="2048" y="7152"/>
                          <a:pt x="2048" y="6680"/>
                        </a:cubicBezTo>
                        <a:lnTo>
                          <a:pt x="2048" y="3655"/>
                        </a:lnTo>
                        <a:cubicBezTo>
                          <a:pt x="2048" y="3592"/>
                          <a:pt x="2080" y="3498"/>
                          <a:pt x="2143" y="3435"/>
                        </a:cubicBezTo>
                        <a:lnTo>
                          <a:pt x="3592" y="1765"/>
                        </a:lnTo>
                        <a:close/>
                        <a:moveTo>
                          <a:pt x="5167" y="1"/>
                        </a:moveTo>
                        <a:cubicBezTo>
                          <a:pt x="4978" y="1"/>
                          <a:pt x="4821" y="158"/>
                          <a:pt x="4821" y="347"/>
                        </a:cubicBezTo>
                        <a:cubicBezTo>
                          <a:pt x="4821" y="536"/>
                          <a:pt x="4978" y="694"/>
                          <a:pt x="5167" y="694"/>
                        </a:cubicBezTo>
                        <a:lnTo>
                          <a:pt x="5514" y="694"/>
                        </a:lnTo>
                        <a:lnTo>
                          <a:pt x="5514" y="1576"/>
                        </a:lnTo>
                        <a:cubicBezTo>
                          <a:pt x="5136" y="1702"/>
                          <a:pt x="4726" y="1891"/>
                          <a:pt x="4380" y="2111"/>
                        </a:cubicBezTo>
                        <a:cubicBezTo>
                          <a:pt x="4380" y="1796"/>
                          <a:pt x="4317" y="1481"/>
                          <a:pt x="4222" y="1229"/>
                        </a:cubicBezTo>
                        <a:lnTo>
                          <a:pt x="4159" y="977"/>
                        </a:lnTo>
                        <a:cubicBezTo>
                          <a:pt x="4096" y="851"/>
                          <a:pt x="4033" y="788"/>
                          <a:pt x="3907" y="757"/>
                        </a:cubicBezTo>
                        <a:cubicBezTo>
                          <a:pt x="3872" y="739"/>
                          <a:pt x="3839" y="731"/>
                          <a:pt x="3808" y="731"/>
                        </a:cubicBezTo>
                        <a:cubicBezTo>
                          <a:pt x="3728" y="731"/>
                          <a:pt x="3660" y="783"/>
                          <a:pt x="3592" y="851"/>
                        </a:cubicBezTo>
                        <a:lnTo>
                          <a:pt x="1702" y="2962"/>
                        </a:lnTo>
                        <a:cubicBezTo>
                          <a:pt x="1544" y="3151"/>
                          <a:pt x="1418" y="3372"/>
                          <a:pt x="1418" y="3624"/>
                        </a:cubicBezTo>
                        <a:lnTo>
                          <a:pt x="1418" y="6648"/>
                        </a:lnTo>
                        <a:cubicBezTo>
                          <a:pt x="1418" y="6932"/>
                          <a:pt x="1292" y="7152"/>
                          <a:pt x="1103" y="7373"/>
                        </a:cubicBezTo>
                        <a:lnTo>
                          <a:pt x="127" y="8349"/>
                        </a:lnTo>
                        <a:cubicBezTo>
                          <a:pt x="64" y="8412"/>
                          <a:pt x="1" y="8507"/>
                          <a:pt x="1" y="8570"/>
                        </a:cubicBezTo>
                        <a:cubicBezTo>
                          <a:pt x="1" y="8664"/>
                          <a:pt x="32" y="8790"/>
                          <a:pt x="127" y="8822"/>
                        </a:cubicBezTo>
                        <a:lnTo>
                          <a:pt x="2867" y="11531"/>
                        </a:lnTo>
                        <a:cubicBezTo>
                          <a:pt x="2930" y="11594"/>
                          <a:pt x="3025" y="11626"/>
                          <a:pt x="3116" y="11626"/>
                        </a:cubicBezTo>
                        <a:cubicBezTo>
                          <a:pt x="3206" y="11626"/>
                          <a:pt x="3293" y="11594"/>
                          <a:pt x="3340" y="11531"/>
                        </a:cubicBezTo>
                        <a:lnTo>
                          <a:pt x="4348" y="10555"/>
                        </a:lnTo>
                        <a:cubicBezTo>
                          <a:pt x="4537" y="10366"/>
                          <a:pt x="4758" y="10240"/>
                          <a:pt x="5041" y="10240"/>
                        </a:cubicBezTo>
                        <a:lnTo>
                          <a:pt x="8601" y="10240"/>
                        </a:lnTo>
                        <a:cubicBezTo>
                          <a:pt x="9137" y="10240"/>
                          <a:pt x="9610" y="9767"/>
                          <a:pt x="9610" y="9200"/>
                        </a:cubicBezTo>
                        <a:cubicBezTo>
                          <a:pt x="9610" y="9106"/>
                          <a:pt x="9578" y="8948"/>
                          <a:pt x="9547" y="8822"/>
                        </a:cubicBezTo>
                        <a:cubicBezTo>
                          <a:pt x="9956" y="8696"/>
                          <a:pt x="10303" y="8318"/>
                          <a:pt x="10303" y="7845"/>
                        </a:cubicBezTo>
                        <a:cubicBezTo>
                          <a:pt x="10303" y="7719"/>
                          <a:pt x="10240" y="7562"/>
                          <a:pt x="10208" y="7436"/>
                        </a:cubicBezTo>
                        <a:cubicBezTo>
                          <a:pt x="10649" y="7310"/>
                          <a:pt x="10964" y="6932"/>
                          <a:pt x="10964" y="6459"/>
                        </a:cubicBezTo>
                        <a:cubicBezTo>
                          <a:pt x="10964" y="6333"/>
                          <a:pt x="10933" y="6176"/>
                          <a:pt x="10870" y="6050"/>
                        </a:cubicBezTo>
                        <a:cubicBezTo>
                          <a:pt x="11027" y="6018"/>
                          <a:pt x="11185" y="5955"/>
                          <a:pt x="11342" y="5798"/>
                        </a:cubicBezTo>
                        <a:cubicBezTo>
                          <a:pt x="11563" y="5577"/>
                          <a:pt x="11657" y="5325"/>
                          <a:pt x="11657" y="5041"/>
                        </a:cubicBezTo>
                        <a:cubicBezTo>
                          <a:pt x="11657" y="4758"/>
                          <a:pt x="11563" y="4474"/>
                          <a:pt x="11342" y="4285"/>
                        </a:cubicBezTo>
                        <a:cubicBezTo>
                          <a:pt x="11122" y="4285"/>
                          <a:pt x="10870" y="4159"/>
                          <a:pt x="10586" y="4159"/>
                        </a:cubicBezTo>
                        <a:lnTo>
                          <a:pt x="10145" y="4159"/>
                        </a:lnTo>
                        <a:cubicBezTo>
                          <a:pt x="9767" y="2899"/>
                          <a:pt x="8790" y="1922"/>
                          <a:pt x="7530" y="1576"/>
                        </a:cubicBezTo>
                        <a:lnTo>
                          <a:pt x="7530" y="694"/>
                        </a:lnTo>
                        <a:lnTo>
                          <a:pt x="7877" y="694"/>
                        </a:lnTo>
                        <a:cubicBezTo>
                          <a:pt x="8097" y="694"/>
                          <a:pt x="8255" y="536"/>
                          <a:pt x="8255" y="347"/>
                        </a:cubicBezTo>
                        <a:cubicBezTo>
                          <a:pt x="8255" y="158"/>
                          <a:pt x="8097" y="1"/>
                          <a:pt x="7877" y="1"/>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103" name="Google Shape;6465;p66">
                    <a:extLst>
                      <a:ext uri="{FF2B5EF4-FFF2-40B4-BE49-F238E27FC236}">
                        <a16:creationId xmlns:a16="http://schemas.microsoft.com/office/drawing/2014/main" id="{925328F0-3B75-6DE7-2D6D-75FA64E43AA1}"/>
                      </a:ext>
                    </a:extLst>
                  </p:cNvPr>
                  <p:cNvSpPr/>
                  <p:nvPr/>
                </p:nvSpPr>
                <p:spPr>
                  <a:xfrm>
                    <a:off x="-30670625" y="2042700"/>
                    <a:ext cx="35475" cy="35450"/>
                  </a:xfrm>
                  <a:custGeom>
                    <a:avLst/>
                    <a:gdLst/>
                    <a:ahLst/>
                    <a:cxnLst/>
                    <a:rect l="l" t="t" r="r" b="b"/>
                    <a:pathLst>
                      <a:path w="1419" h="1418" extrusionOk="0">
                        <a:moveTo>
                          <a:pt x="1072" y="0"/>
                        </a:moveTo>
                        <a:cubicBezTo>
                          <a:pt x="883" y="0"/>
                          <a:pt x="725" y="158"/>
                          <a:pt x="725" y="378"/>
                        </a:cubicBezTo>
                        <a:lnTo>
                          <a:pt x="725" y="725"/>
                        </a:lnTo>
                        <a:lnTo>
                          <a:pt x="379" y="725"/>
                        </a:lnTo>
                        <a:cubicBezTo>
                          <a:pt x="158" y="725"/>
                          <a:pt x="1" y="882"/>
                          <a:pt x="1" y="1071"/>
                        </a:cubicBezTo>
                        <a:cubicBezTo>
                          <a:pt x="1" y="1260"/>
                          <a:pt x="158" y="1418"/>
                          <a:pt x="379" y="1418"/>
                        </a:cubicBezTo>
                        <a:lnTo>
                          <a:pt x="1041" y="1418"/>
                        </a:lnTo>
                        <a:cubicBezTo>
                          <a:pt x="1230" y="1418"/>
                          <a:pt x="1387" y="1260"/>
                          <a:pt x="1387" y="1071"/>
                        </a:cubicBezTo>
                        <a:lnTo>
                          <a:pt x="1387" y="410"/>
                        </a:lnTo>
                        <a:cubicBezTo>
                          <a:pt x="1419" y="158"/>
                          <a:pt x="1261" y="0"/>
                          <a:pt x="1072"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grpSp>
            <p:grpSp>
              <p:nvGrpSpPr>
                <p:cNvPr id="89" name="Google Shape;4505;p62">
                  <a:extLst>
                    <a:ext uri="{FF2B5EF4-FFF2-40B4-BE49-F238E27FC236}">
                      <a16:creationId xmlns:a16="http://schemas.microsoft.com/office/drawing/2014/main" id="{6AEE6073-1ACF-1EDA-7F61-7E5D4A589146}"/>
                    </a:ext>
                  </a:extLst>
                </p:cNvPr>
                <p:cNvGrpSpPr/>
                <p:nvPr/>
              </p:nvGrpSpPr>
              <p:grpSpPr>
                <a:xfrm>
                  <a:off x="7474185" y="3258428"/>
                  <a:ext cx="342839" cy="341140"/>
                  <a:chOff x="-65129950" y="2646800"/>
                  <a:chExt cx="311125" cy="317425"/>
                </a:xfrm>
                <a:gradFill flip="none" rotWithShape="1">
                  <a:gsLst>
                    <a:gs pos="76000">
                      <a:sysClr val="window" lastClr="FFFFFF"/>
                    </a:gs>
                    <a:gs pos="0">
                      <a:sysClr val="window" lastClr="FFFFFF">
                        <a:alpha val="50000"/>
                      </a:sysClr>
                    </a:gs>
                  </a:gsLst>
                  <a:lin ang="2700000" scaled="1"/>
                  <a:tileRect/>
                </a:gradFill>
              </p:grpSpPr>
              <p:sp>
                <p:nvSpPr>
                  <p:cNvPr id="100" name="Google Shape;4506;p62">
                    <a:extLst>
                      <a:ext uri="{FF2B5EF4-FFF2-40B4-BE49-F238E27FC236}">
                        <a16:creationId xmlns:a16="http://schemas.microsoft.com/office/drawing/2014/main" id="{997DA050-E806-D252-A974-256AA869CB8D}"/>
                      </a:ext>
                    </a:extLst>
                  </p:cNvPr>
                  <p:cNvSpPr/>
                  <p:nvPr/>
                </p:nvSpPr>
                <p:spPr>
                  <a:xfrm>
                    <a:off x="-65129950" y="2646800"/>
                    <a:ext cx="311125" cy="317425"/>
                  </a:xfrm>
                  <a:custGeom>
                    <a:avLst/>
                    <a:gdLst/>
                    <a:ahLst/>
                    <a:cxnLst/>
                    <a:rect l="l" t="t" r="r" b="b"/>
                    <a:pathLst>
                      <a:path w="12445" h="12697" extrusionOk="0">
                        <a:moveTo>
                          <a:pt x="6648" y="851"/>
                        </a:moveTo>
                        <a:lnTo>
                          <a:pt x="6648" y="1954"/>
                        </a:lnTo>
                        <a:lnTo>
                          <a:pt x="5860" y="1954"/>
                        </a:lnTo>
                        <a:lnTo>
                          <a:pt x="5860" y="851"/>
                        </a:lnTo>
                        <a:close/>
                        <a:moveTo>
                          <a:pt x="1261" y="1954"/>
                        </a:moveTo>
                        <a:cubicBezTo>
                          <a:pt x="1355" y="1954"/>
                          <a:pt x="1450" y="1985"/>
                          <a:pt x="1544" y="2080"/>
                        </a:cubicBezTo>
                        <a:cubicBezTo>
                          <a:pt x="1733" y="2237"/>
                          <a:pt x="1733" y="2521"/>
                          <a:pt x="1576" y="2678"/>
                        </a:cubicBezTo>
                        <a:cubicBezTo>
                          <a:pt x="1497" y="2757"/>
                          <a:pt x="1387" y="2797"/>
                          <a:pt x="1276" y="2797"/>
                        </a:cubicBezTo>
                        <a:cubicBezTo>
                          <a:pt x="1166" y="2797"/>
                          <a:pt x="1056" y="2757"/>
                          <a:pt x="977" y="2678"/>
                        </a:cubicBezTo>
                        <a:cubicBezTo>
                          <a:pt x="819" y="2521"/>
                          <a:pt x="819" y="2237"/>
                          <a:pt x="977" y="2080"/>
                        </a:cubicBezTo>
                        <a:cubicBezTo>
                          <a:pt x="1072" y="1985"/>
                          <a:pt x="1198" y="1954"/>
                          <a:pt x="1261" y="1954"/>
                        </a:cubicBezTo>
                        <a:close/>
                        <a:moveTo>
                          <a:pt x="11216" y="1954"/>
                        </a:moveTo>
                        <a:cubicBezTo>
                          <a:pt x="11468" y="1954"/>
                          <a:pt x="11626" y="2143"/>
                          <a:pt x="11626" y="2395"/>
                        </a:cubicBezTo>
                        <a:cubicBezTo>
                          <a:pt x="11626" y="2615"/>
                          <a:pt x="11437" y="2836"/>
                          <a:pt x="11216" y="2836"/>
                        </a:cubicBezTo>
                        <a:cubicBezTo>
                          <a:pt x="11027" y="2836"/>
                          <a:pt x="10807" y="2615"/>
                          <a:pt x="10807" y="2395"/>
                        </a:cubicBezTo>
                        <a:cubicBezTo>
                          <a:pt x="10807" y="2143"/>
                          <a:pt x="10996" y="1954"/>
                          <a:pt x="11216" y="1954"/>
                        </a:cubicBezTo>
                        <a:close/>
                        <a:moveTo>
                          <a:pt x="6270" y="2773"/>
                        </a:moveTo>
                        <a:cubicBezTo>
                          <a:pt x="8759" y="2773"/>
                          <a:pt x="10807" y="4821"/>
                          <a:pt x="10807" y="7341"/>
                        </a:cubicBezTo>
                        <a:cubicBezTo>
                          <a:pt x="10807" y="9861"/>
                          <a:pt x="8759" y="11909"/>
                          <a:pt x="6270" y="11909"/>
                        </a:cubicBezTo>
                        <a:cubicBezTo>
                          <a:pt x="3781" y="11909"/>
                          <a:pt x="1733" y="9861"/>
                          <a:pt x="1733" y="7341"/>
                        </a:cubicBezTo>
                        <a:cubicBezTo>
                          <a:pt x="1733" y="4821"/>
                          <a:pt x="3781" y="2773"/>
                          <a:pt x="6270" y="2773"/>
                        </a:cubicBezTo>
                        <a:close/>
                        <a:moveTo>
                          <a:pt x="4663" y="0"/>
                        </a:moveTo>
                        <a:cubicBezTo>
                          <a:pt x="4411" y="0"/>
                          <a:pt x="4254" y="189"/>
                          <a:pt x="4254" y="410"/>
                        </a:cubicBezTo>
                        <a:cubicBezTo>
                          <a:pt x="4254" y="662"/>
                          <a:pt x="4474" y="851"/>
                          <a:pt x="4663" y="851"/>
                        </a:cubicBezTo>
                        <a:lnTo>
                          <a:pt x="5104" y="851"/>
                        </a:lnTo>
                        <a:lnTo>
                          <a:pt x="5104" y="2111"/>
                        </a:lnTo>
                        <a:cubicBezTo>
                          <a:pt x="4254" y="2300"/>
                          <a:pt x="3466" y="2710"/>
                          <a:pt x="2836" y="3245"/>
                        </a:cubicBezTo>
                        <a:lnTo>
                          <a:pt x="2489" y="2899"/>
                        </a:lnTo>
                        <a:cubicBezTo>
                          <a:pt x="2741" y="2426"/>
                          <a:pt x="2647" y="1891"/>
                          <a:pt x="2269" y="1481"/>
                        </a:cubicBezTo>
                        <a:cubicBezTo>
                          <a:pt x="2032" y="1245"/>
                          <a:pt x="1717" y="1127"/>
                          <a:pt x="1394" y="1127"/>
                        </a:cubicBezTo>
                        <a:cubicBezTo>
                          <a:pt x="1072" y="1127"/>
                          <a:pt x="741" y="1245"/>
                          <a:pt x="473" y="1481"/>
                        </a:cubicBezTo>
                        <a:cubicBezTo>
                          <a:pt x="0" y="1954"/>
                          <a:pt x="0" y="2741"/>
                          <a:pt x="473" y="3245"/>
                        </a:cubicBezTo>
                        <a:cubicBezTo>
                          <a:pt x="725" y="3498"/>
                          <a:pt x="1040" y="3624"/>
                          <a:pt x="1355" y="3624"/>
                        </a:cubicBezTo>
                        <a:cubicBezTo>
                          <a:pt x="1544" y="3624"/>
                          <a:pt x="1702" y="3561"/>
                          <a:pt x="1891" y="3498"/>
                        </a:cubicBezTo>
                        <a:lnTo>
                          <a:pt x="2269" y="3844"/>
                        </a:lnTo>
                        <a:cubicBezTo>
                          <a:pt x="1481" y="4789"/>
                          <a:pt x="946" y="6018"/>
                          <a:pt x="946" y="7341"/>
                        </a:cubicBezTo>
                        <a:cubicBezTo>
                          <a:pt x="946" y="10303"/>
                          <a:pt x="3371" y="12697"/>
                          <a:pt x="6301" y="12697"/>
                        </a:cubicBezTo>
                        <a:cubicBezTo>
                          <a:pt x="9263" y="12697"/>
                          <a:pt x="11657" y="10303"/>
                          <a:pt x="11657" y="7341"/>
                        </a:cubicBezTo>
                        <a:cubicBezTo>
                          <a:pt x="11657" y="6018"/>
                          <a:pt x="11185" y="4789"/>
                          <a:pt x="10365" y="3844"/>
                        </a:cubicBezTo>
                        <a:lnTo>
                          <a:pt x="10712" y="3498"/>
                        </a:lnTo>
                        <a:cubicBezTo>
                          <a:pt x="10838" y="3561"/>
                          <a:pt x="11027" y="3624"/>
                          <a:pt x="11216" y="3624"/>
                        </a:cubicBezTo>
                        <a:cubicBezTo>
                          <a:pt x="11909" y="3624"/>
                          <a:pt x="12445" y="3056"/>
                          <a:pt x="12445" y="2363"/>
                        </a:cubicBezTo>
                        <a:cubicBezTo>
                          <a:pt x="12445" y="1670"/>
                          <a:pt x="11909" y="1135"/>
                          <a:pt x="11216" y="1135"/>
                        </a:cubicBezTo>
                        <a:cubicBezTo>
                          <a:pt x="10555" y="1135"/>
                          <a:pt x="10019" y="1670"/>
                          <a:pt x="10019" y="2363"/>
                        </a:cubicBezTo>
                        <a:cubicBezTo>
                          <a:pt x="10019" y="2552"/>
                          <a:pt x="10050" y="2710"/>
                          <a:pt x="10113" y="2899"/>
                        </a:cubicBezTo>
                        <a:lnTo>
                          <a:pt x="9767" y="3245"/>
                        </a:lnTo>
                        <a:cubicBezTo>
                          <a:pt x="9137" y="2710"/>
                          <a:pt x="8349" y="2300"/>
                          <a:pt x="7530" y="2111"/>
                        </a:cubicBezTo>
                        <a:lnTo>
                          <a:pt x="7530" y="851"/>
                        </a:lnTo>
                        <a:lnTo>
                          <a:pt x="7971" y="851"/>
                        </a:lnTo>
                        <a:cubicBezTo>
                          <a:pt x="8192" y="851"/>
                          <a:pt x="8349" y="662"/>
                          <a:pt x="8349" y="410"/>
                        </a:cubicBezTo>
                        <a:cubicBezTo>
                          <a:pt x="8349" y="189"/>
                          <a:pt x="8160" y="0"/>
                          <a:pt x="7971"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101" name="Google Shape;4507;p62">
                    <a:extLst>
                      <a:ext uri="{FF2B5EF4-FFF2-40B4-BE49-F238E27FC236}">
                        <a16:creationId xmlns:a16="http://schemas.microsoft.com/office/drawing/2014/main" id="{51A14CF6-69E7-1681-50AD-1E40131670DD}"/>
                      </a:ext>
                    </a:extLst>
                  </p:cNvPr>
                  <p:cNvSpPr/>
                  <p:nvPr/>
                </p:nvSpPr>
                <p:spPr>
                  <a:xfrm>
                    <a:off x="-65066950" y="2738175"/>
                    <a:ext cx="187475" cy="185100"/>
                  </a:xfrm>
                  <a:custGeom>
                    <a:avLst/>
                    <a:gdLst/>
                    <a:ahLst/>
                    <a:cxnLst/>
                    <a:rect l="l" t="t" r="r" b="b"/>
                    <a:pathLst>
                      <a:path w="7499" h="7404" extrusionOk="0">
                        <a:moveTo>
                          <a:pt x="3309" y="819"/>
                        </a:moveTo>
                        <a:lnTo>
                          <a:pt x="3309" y="3686"/>
                        </a:lnTo>
                        <a:cubicBezTo>
                          <a:pt x="3309" y="3938"/>
                          <a:pt x="3498" y="4127"/>
                          <a:pt x="3718" y="4127"/>
                        </a:cubicBezTo>
                        <a:lnTo>
                          <a:pt x="6612" y="4127"/>
                        </a:lnTo>
                        <a:cubicBezTo>
                          <a:pt x="6410" y="5529"/>
                          <a:pt x="5188" y="6585"/>
                          <a:pt x="3750" y="6585"/>
                        </a:cubicBezTo>
                        <a:cubicBezTo>
                          <a:pt x="2143" y="6585"/>
                          <a:pt x="820" y="5261"/>
                          <a:pt x="820" y="3686"/>
                        </a:cubicBezTo>
                        <a:cubicBezTo>
                          <a:pt x="820" y="2237"/>
                          <a:pt x="1891" y="1008"/>
                          <a:pt x="3309" y="819"/>
                        </a:cubicBezTo>
                        <a:close/>
                        <a:moveTo>
                          <a:pt x="3750" y="0"/>
                        </a:moveTo>
                        <a:cubicBezTo>
                          <a:pt x="1702" y="0"/>
                          <a:pt x="1" y="1638"/>
                          <a:pt x="1" y="3686"/>
                        </a:cubicBezTo>
                        <a:cubicBezTo>
                          <a:pt x="1" y="5734"/>
                          <a:pt x="1671" y="7404"/>
                          <a:pt x="3750" y="7404"/>
                        </a:cubicBezTo>
                        <a:cubicBezTo>
                          <a:pt x="5798" y="7404"/>
                          <a:pt x="7499" y="5734"/>
                          <a:pt x="7499" y="3686"/>
                        </a:cubicBezTo>
                        <a:cubicBezTo>
                          <a:pt x="7499" y="3466"/>
                          <a:pt x="7278" y="3277"/>
                          <a:pt x="7058" y="3277"/>
                        </a:cubicBezTo>
                        <a:lnTo>
                          <a:pt x="4128" y="3277"/>
                        </a:lnTo>
                        <a:lnTo>
                          <a:pt x="4128" y="378"/>
                        </a:lnTo>
                        <a:cubicBezTo>
                          <a:pt x="4128" y="158"/>
                          <a:pt x="3939" y="0"/>
                          <a:pt x="3750"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grpSp>
            <p:grpSp>
              <p:nvGrpSpPr>
                <p:cNvPr id="90" name="Google Shape;8533;p71">
                  <a:extLst>
                    <a:ext uri="{FF2B5EF4-FFF2-40B4-BE49-F238E27FC236}">
                      <a16:creationId xmlns:a16="http://schemas.microsoft.com/office/drawing/2014/main" id="{D83941AF-0B83-6E13-1C5D-51D2589537CC}"/>
                    </a:ext>
                  </a:extLst>
                </p:cNvPr>
                <p:cNvGrpSpPr/>
                <p:nvPr/>
              </p:nvGrpSpPr>
              <p:grpSpPr>
                <a:xfrm>
                  <a:off x="7439876" y="1699851"/>
                  <a:ext cx="358184" cy="361041"/>
                  <a:chOff x="1777925" y="1953700"/>
                  <a:chExt cx="294600" cy="296950"/>
                </a:xfrm>
                <a:gradFill flip="none" rotWithShape="1">
                  <a:gsLst>
                    <a:gs pos="76000">
                      <a:sysClr val="window" lastClr="FFFFFF"/>
                    </a:gs>
                    <a:gs pos="0">
                      <a:sysClr val="window" lastClr="FFFFFF">
                        <a:alpha val="50000"/>
                      </a:sysClr>
                    </a:gs>
                  </a:gsLst>
                  <a:lin ang="2700000" scaled="1"/>
                  <a:tileRect/>
                </a:gradFill>
              </p:grpSpPr>
              <p:sp>
                <p:nvSpPr>
                  <p:cNvPr id="96" name="Google Shape;8534;p71">
                    <a:extLst>
                      <a:ext uri="{FF2B5EF4-FFF2-40B4-BE49-F238E27FC236}">
                        <a16:creationId xmlns:a16="http://schemas.microsoft.com/office/drawing/2014/main" id="{28C3AB39-552B-AF52-2C74-DCA3C32BF50F}"/>
                      </a:ext>
                    </a:extLst>
                  </p:cNvPr>
                  <p:cNvSpPr/>
                  <p:nvPr/>
                </p:nvSpPr>
                <p:spPr>
                  <a:xfrm>
                    <a:off x="1794450" y="2052125"/>
                    <a:ext cx="278075" cy="198525"/>
                  </a:xfrm>
                  <a:custGeom>
                    <a:avLst/>
                    <a:gdLst/>
                    <a:ahLst/>
                    <a:cxnLst/>
                    <a:rect l="l" t="t" r="r" b="b"/>
                    <a:pathLst>
                      <a:path w="11123" h="7941" extrusionOk="0">
                        <a:moveTo>
                          <a:pt x="10545" y="1"/>
                        </a:moveTo>
                        <a:cubicBezTo>
                          <a:pt x="10499" y="1"/>
                          <a:pt x="10449" y="11"/>
                          <a:pt x="10397" y="33"/>
                        </a:cubicBezTo>
                        <a:cubicBezTo>
                          <a:pt x="10208" y="64"/>
                          <a:pt x="10145" y="253"/>
                          <a:pt x="10177" y="474"/>
                        </a:cubicBezTo>
                        <a:cubicBezTo>
                          <a:pt x="10334" y="1009"/>
                          <a:pt x="10460" y="1514"/>
                          <a:pt x="10460" y="1986"/>
                        </a:cubicBezTo>
                        <a:cubicBezTo>
                          <a:pt x="10460" y="4885"/>
                          <a:pt x="8129" y="7247"/>
                          <a:pt x="5199" y="7247"/>
                        </a:cubicBezTo>
                        <a:cubicBezTo>
                          <a:pt x="3561" y="7247"/>
                          <a:pt x="2017" y="6460"/>
                          <a:pt x="1040" y="5137"/>
                        </a:cubicBezTo>
                        <a:lnTo>
                          <a:pt x="1734" y="5137"/>
                        </a:lnTo>
                        <a:cubicBezTo>
                          <a:pt x="1954" y="5137"/>
                          <a:pt x="2112" y="4979"/>
                          <a:pt x="2112" y="4790"/>
                        </a:cubicBezTo>
                        <a:cubicBezTo>
                          <a:pt x="2112" y="4601"/>
                          <a:pt x="1954" y="4444"/>
                          <a:pt x="1734" y="4444"/>
                        </a:cubicBezTo>
                        <a:lnTo>
                          <a:pt x="379" y="4444"/>
                        </a:lnTo>
                        <a:cubicBezTo>
                          <a:pt x="158" y="4444"/>
                          <a:pt x="1" y="4601"/>
                          <a:pt x="1" y="4790"/>
                        </a:cubicBezTo>
                        <a:lnTo>
                          <a:pt x="1" y="6176"/>
                        </a:lnTo>
                        <a:cubicBezTo>
                          <a:pt x="1" y="6365"/>
                          <a:pt x="158" y="6523"/>
                          <a:pt x="379" y="6523"/>
                        </a:cubicBezTo>
                        <a:cubicBezTo>
                          <a:pt x="568" y="6523"/>
                          <a:pt x="725" y="6365"/>
                          <a:pt x="725" y="6176"/>
                        </a:cubicBezTo>
                        <a:lnTo>
                          <a:pt x="725" y="5830"/>
                        </a:lnTo>
                        <a:cubicBezTo>
                          <a:pt x="1860" y="7184"/>
                          <a:pt x="3529" y="7941"/>
                          <a:pt x="5199" y="7941"/>
                        </a:cubicBezTo>
                        <a:cubicBezTo>
                          <a:pt x="8476" y="7941"/>
                          <a:pt x="11122" y="5294"/>
                          <a:pt x="11122" y="2049"/>
                        </a:cubicBezTo>
                        <a:cubicBezTo>
                          <a:pt x="11122" y="1482"/>
                          <a:pt x="11028" y="883"/>
                          <a:pt x="10839" y="253"/>
                        </a:cubicBezTo>
                        <a:cubicBezTo>
                          <a:pt x="10814" y="109"/>
                          <a:pt x="10698" y="1"/>
                          <a:pt x="10545" y="1"/>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97" name="Google Shape;8535;p71">
                    <a:extLst>
                      <a:ext uri="{FF2B5EF4-FFF2-40B4-BE49-F238E27FC236}">
                        <a16:creationId xmlns:a16="http://schemas.microsoft.com/office/drawing/2014/main" id="{CE400A4D-5928-D58D-37B2-A1031FBD0E77}"/>
                      </a:ext>
                    </a:extLst>
                  </p:cNvPr>
                  <p:cNvSpPr/>
                  <p:nvPr/>
                </p:nvSpPr>
                <p:spPr>
                  <a:xfrm>
                    <a:off x="1777925" y="1953700"/>
                    <a:ext cx="278050" cy="198675"/>
                  </a:xfrm>
                  <a:custGeom>
                    <a:avLst/>
                    <a:gdLst/>
                    <a:ahLst/>
                    <a:cxnLst/>
                    <a:rect l="l" t="t" r="r" b="b"/>
                    <a:pathLst>
                      <a:path w="11122" h="7947" extrusionOk="0">
                        <a:moveTo>
                          <a:pt x="5892" y="0"/>
                        </a:moveTo>
                        <a:cubicBezTo>
                          <a:pt x="2647" y="0"/>
                          <a:pt x="0" y="2615"/>
                          <a:pt x="0" y="5892"/>
                        </a:cubicBezTo>
                        <a:cubicBezTo>
                          <a:pt x="0" y="6459"/>
                          <a:pt x="63" y="7026"/>
                          <a:pt x="284" y="7656"/>
                        </a:cubicBezTo>
                        <a:cubicBezTo>
                          <a:pt x="310" y="7869"/>
                          <a:pt x="450" y="7947"/>
                          <a:pt x="606" y="7947"/>
                        </a:cubicBezTo>
                        <a:cubicBezTo>
                          <a:pt x="635" y="7947"/>
                          <a:pt x="664" y="7944"/>
                          <a:pt x="693" y="7939"/>
                        </a:cubicBezTo>
                        <a:cubicBezTo>
                          <a:pt x="914" y="7908"/>
                          <a:pt x="977" y="7719"/>
                          <a:pt x="945" y="7498"/>
                        </a:cubicBezTo>
                        <a:cubicBezTo>
                          <a:pt x="788" y="6963"/>
                          <a:pt x="662" y="6459"/>
                          <a:pt x="662" y="5923"/>
                        </a:cubicBezTo>
                        <a:cubicBezTo>
                          <a:pt x="662" y="3056"/>
                          <a:pt x="2993" y="693"/>
                          <a:pt x="5923" y="693"/>
                        </a:cubicBezTo>
                        <a:cubicBezTo>
                          <a:pt x="7561" y="693"/>
                          <a:pt x="9105" y="1481"/>
                          <a:pt x="10082" y="2773"/>
                        </a:cubicBezTo>
                        <a:lnTo>
                          <a:pt x="9389" y="2773"/>
                        </a:lnTo>
                        <a:cubicBezTo>
                          <a:pt x="9168" y="2773"/>
                          <a:pt x="9011" y="2930"/>
                          <a:pt x="9011" y="3151"/>
                        </a:cubicBezTo>
                        <a:cubicBezTo>
                          <a:pt x="9011" y="3340"/>
                          <a:pt x="9168" y="3497"/>
                          <a:pt x="9389" y="3497"/>
                        </a:cubicBezTo>
                        <a:lnTo>
                          <a:pt x="10743" y="3497"/>
                        </a:lnTo>
                        <a:cubicBezTo>
                          <a:pt x="10964" y="3497"/>
                          <a:pt x="11121" y="3340"/>
                          <a:pt x="11121" y="3151"/>
                        </a:cubicBezTo>
                        <a:lnTo>
                          <a:pt x="11121" y="1765"/>
                        </a:lnTo>
                        <a:cubicBezTo>
                          <a:pt x="11121" y="1575"/>
                          <a:pt x="10964" y="1418"/>
                          <a:pt x="10743" y="1418"/>
                        </a:cubicBezTo>
                        <a:cubicBezTo>
                          <a:pt x="10554" y="1418"/>
                          <a:pt x="10397" y="1575"/>
                          <a:pt x="10397" y="1765"/>
                        </a:cubicBezTo>
                        <a:lnTo>
                          <a:pt x="10397" y="2111"/>
                        </a:lnTo>
                        <a:cubicBezTo>
                          <a:pt x="9263" y="725"/>
                          <a:pt x="7593" y="0"/>
                          <a:pt x="5892"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98" name="Google Shape;8536;p71">
                    <a:extLst>
                      <a:ext uri="{FF2B5EF4-FFF2-40B4-BE49-F238E27FC236}">
                        <a16:creationId xmlns:a16="http://schemas.microsoft.com/office/drawing/2014/main" id="{5B9B42CD-3DB9-D7B9-2BE8-E0C76CBE089B}"/>
                      </a:ext>
                    </a:extLst>
                  </p:cNvPr>
                  <p:cNvSpPr/>
                  <p:nvPr/>
                </p:nvSpPr>
                <p:spPr>
                  <a:xfrm>
                    <a:off x="1829125" y="2006475"/>
                    <a:ext cx="191400" cy="191400"/>
                  </a:xfrm>
                  <a:custGeom>
                    <a:avLst/>
                    <a:gdLst/>
                    <a:ahLst/>
                    <a:cxnLst/>
                    <a:rect l="l" t="t" r="r" b="b"/>
                    <a:pathLst>
                      <a:path w="7656" h="7656" extrusionOk="0">
                        <a:moveTo>
                          <a:pt x="4190" y="693"/>
                        </a:moveTo>
                        <a:cubicBezTo>
                          <a:pt x="4757" y="788"/>
                          <a:pt x="5324" y="1008"/>
                          <a:pt x="5797" y="1386"/>
                        </a:cubicBezTo>
                        <a:lnTo>
                          <a:pt x="5545" y="1607"/>
                        </a:lnTo>
                        <a:cubicBezTo>
                          <a:pt x="5450" y="1733"/>
                          <a:pt x="5450" y="1953"/>
                          <a:pt x="5545" y="2079"/>
                        </a:cubicBezTo>
                        <a:cubicBezTo>
                          <a:pt x="5608" y="2142"/>
                          <a:pt x="5702" y="2174"/>
                          <a:pt x="5793" y="2174"/>
                        </a:cubicBezTo>
                        <a:cubicBezTo>
                          <a:pt x="5884" y="2174"/>
                          <a:pt x="5970" y="2142"/>
                          <a:pt x="6017" y="2079"/>
                        </a:cubicBezTo>
                        <a:lnTo>
                          <a:pt x="6270" y="1859"/>
                        </a:lnTo>
                        <a:cubicBezTo>
                          <a:pt x="6616" y="2268"/>
                          <a:pt x="6868" y="2835"/>
                          <a:pt x="6931" y="3466"/>
                        </a:cubicBezTo>
                        <a:lnTo>
                          <a:pt x="6616" y="3466"/>
                        </a:lnTo>
                        <a:cubicBezTo>
                          <a:pt x="6427" y="3466"/>
                          <a:pt x="6270" y="3623"/>
                          <a:pt x="6270" y="3812"/>
                        </a:cubicBezTo>
                        <a:cubicBezTo>
                          <a:pt x="6270" y="4001"/>
                          <a:pt x="6427" y="4159"/>
                          <a:pt x="6616" y="4159"/>
                        </a:cubicBezTo>
                        <a:lnTo>
                          <a:pt x="6931" y="4159"/>
                        </a:lnTo>
                        <a:cubicBezTo>
                          <a:pt x="6868" y="4757"/>
                          <a:pt x="6616" y="5324"/>
                          <a:pt x="6270" y="5797"/>
                        </a:cubicBezTo>
                        <a:lnTo>
                          <a:pt x="6017" y="5545"/>
                        </a:lnTo>
                        <a:cubicBezTo>
                          <a:pt x="5970" y="5482"/>
                          <a:pt x="5884" y="5450"/>
                          <a:pt x="5793" y="5450"/>
                        </a:cubicBezTo>
                        <a:cubicBezTo>
                          <a:pt x="5702" y="5450"/>
                          <a:pt x="5608" y="5482"/>
                          <a:pt x="5545" y="5545"/>
                        </a:cubicBezTo>
                        <a:cubicBezTo>
                          <a:pt x="5450" y="5671"/>
                          <a:pt x="5450" y="5923"/>
                          <a:pt x="5545" y="6017"/>
                        </a:cubicBezTo>
                        <a:lnTo>
                          <a:pt x="5797" y="6270"/>
                        </a:lnTo>
                        <a:cubicBezTo>
                          <a:pt x="5356" y="6616"/>
                          <a:pt x="4820" y="6837"/>
                          <a:pt x="4190" y="6931"/>
                        </a:cubicBezTo>
                        <a:lnTo>
                          <a:pt x="4190" y="6616"/>
                        </a:lnTo>
                        <a:cubicBezTo>
                          <a:pt x="4190" y="6427"/>
                          <a:pt x="4033" y="6270"/>
                          <a:pt x="3812" y="6270"/>
                        </a:cubicBezTo>
                        <a:cubicBezTo>
                          <a:pt x="3623" y="6270"/>
                          <a:pt x="3466" y="6427"/>
                          <a:pt x="3466" y="6616"/>
                        </a:cubicBezTo>
                        <a:lnTo>
                          <a:pt x="3466" y="6931"/>
                        </a:lnTo>
                        <a:cubicBezTo>
                          <a:pt x="2867" y="6837"/>
                          <a:pt x="2331" y="6616"/>
                          <a:pt x="1859" y="6270"/>
                        </a:cubicBezTo>
                        <a:lnTo>
                          <a:pt x="2079" y="6017"/>
                        </a:lnTo>
                        <a:cubicBezTo>
                          <a:pt x="2205" y="5891"/>
                          <a:pt x="2205" y="5671"/>
                          <a:pt x="2079" y="5545"/>
                        </a:cubicBezTo>
                        <a:cubicBezTo>
                          <a:pt x="2032" y="5482"/>
                          <a:pt x="1945" y="5450"/>
                          <a:pt x="1855" y="5450"/>
                        </a:cubicBezTo>
                        <a:cubicBezTo>
                          <a:pt x="1764" y="5450"/>
                          <a:pt x="1670" y="5482"/>
                          <a:pt x="1607" y="5545"/>
                        </a:cubicBezTo>
                        <a:lnTo>
                          <a:pt x="1386" y="5797"/>
                        </a:lnTo>
                        <a:cubicBezTo>
                          <a:pt x="1040" y="5356"/>
                          <a:pt x="788" y="4789"/>
                          <a:pt x="725" y="4159"/>
                        </a:cubicBezTo>
                        <a:lnTo>
                          <a:pt x="1040" y="4159"/>
                        </a:lnTo>
                        <a:cubicBezTo>
                          <a:pt x="1229" y="4159"/>
                          <a:pt x="1386" y="4001"/>
                          <a:pt x="1386" y="3812"/>
                        </a:cubicBezTo>
                        <a:cubicBezTo>
                          <a:pt x="1386" y="3623"/>
                          <a:pt x="1229" y="3466"/>
                          <a:pt x="1040" y="3466"/>
                        </a:cubicBezTo>
                        <a:lnTo>
                          <a:pt x="725" y="3466"/>
                        </a:lnTo>
                        <a:cubicBezTo>
                          <a:pt x="788" y="2867"/>
                          <a:pt x="1040" y="2331"/>
                          <a:pt x="1386" y="1859"/>
                        </a:cubicBezTo>
                        <a:lnTo>
                          <a:pt x="1607" y="2079"/>
                        </a:lnTo>
                        <a:cubicBezTo>
                          <a:pt x="1701" y="2174"/>
                          <a:pt x="1764" y="2205"/>
                          <a:pt x="1859" y="2205"/>
                        </a:cubicBezTo>
                        <a:cubicBezTo>
                          <a:pt x="1922" y="2205"/>
                          <a:pt x="2048" y="2174"/>
                          <a:pt x="2079" y="2079"/>
                        </a:cubicBezTo>
                        <a:cubicBezTo>
                          <a:pt x="2205" y="1953"/>
                          <a:pt x="2205" y="1733"/>
                          <a:pt x="2079" y="1607"/>
                        </a:cubicBezTo>
                        <a:lnTo>
                          <a:pt x="1859" y="1386"/>
                        </a:lnTo>
                        <a:cubicBezTo>
                          <a:pt x="2300" y="1008"/>
                          <a:pt x="2835" y="788"/>
                          <a:pt x="3466" y="693"/>
                        </a:cubicBezTo>
                        <a:lnTo>
                          <a:pt x="3466" y="1008"/>
                        </a:lnTo>
                        <a:cubicBezTo>
                          <a:pt x="3466" y="1229"/>
                          <a:pt x="3623" y="1386"/>
                          <a:pt x="3812" y="1386"/>
                        </a:cubicBezTo>
                        <a:cubicBezTo>
                          <a:pt x="4033" y="1386"/>
                          <a:pt x="4190" y="1229"/>
                          <a:pt x="4190" y="1008"/>
                        </a:cubicBezTo>
                        <a:lnTo>
                          <a:pt x="4190" y="693"/>
                        </a:lnTo>
                        <a:close/>
                        <a:moveTo>
                          <a:pt x="3812" y="0"/>
                        </a:moveTo>
                        <a:cubicBezTo>
                          <a:pt x="1733" y="0"/>
                          <a:pt x="0" y="1701"/>
                          <a:pt x="0" y="3812"/>
                        </a:cubicBezTo>
                        <a:cubicBezTo>
                          <a:pt x="0" y="5923"/>
                          <a:pt x="1701" y="7656"/>
                          <a:pt x="3812" y="7656"/>
                        </a:cubicBezTo>
                        <a:cubicBezTo>
                          <a:pt x="5923" y="7656"/>
                          <a:pt x="7656" y="5954"/>
                          <a:pt x="7656" y="3812"/>
                        </a:cubicBezTo>
                        <a:cubicBezTo>
                          <a:pt x="7656" y="1733"/>
                          <a:pt x="5954" y="0"/>
                          <a:pt x="3812"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99" name="Google Shape;8537;p71">
                    <a:extLst>
                      <a:ext uri="{FF2B5EF4-FFF2-40B4-BE49-F238E27FC236}">
                        <a16:creationId xmlns:a16="http://schemas.microsoft.com/office/drawing/2014/main" id="{B58EA131-803A-A645-69D9-C377CA5BD49C}"/>
                      </a:ext>
                    </a:extLst>
                  </p:cNvPr>
                  <p:cNvSpPr/>
                  <p:nvPr/>
                </p:nvSpPr>
                <p:spPr>
                  <a:xfrm>
                    <a:off x="1915750" y="2058450"/>
                    <a:ext cx="35475" cy="52800"/>
                  </a:xfrm>
                  <a:custGeom>
                    <a:avLst/>
                    <a:gdLst/>
                    <a:ahLst/>
                    <a:cxnLst/>
                    <a:rect l="l" t="t" r="r" b="b"/>
                    <a:pathLst>
                      <a:path w="1419" h="2112" extrusionOk="0">
                        <a:moveTo>
                          <a:pt x="347" y="0"/>
                        </a:moveTo>
                        <a:cubicBezTo>
                          <a:pt x="158" y="0"/>
                          <a:pt x="1" y="158"/>
                          <a:pt x="1" y="378"/>
                        </a:cubicBezTo>
                        <a:lnTo>
                          <a:pt x="1" y="1733"/>
                        </a:lnTo>
                        <a:cubicBezTo>
                          <a:pt x="1" y="1954"/>
                          <a:pt x="158" y="2111"/>
                          <a:pt x="347" y="2111"/>
                        </a:cubicBezTo>
                        <a:lnTo>
                          <a:pt x="1072" y="2111"/>
                        </a:lnTo>
                        <a:cubicBezTo>
                          <a:pt x="1261" y="2111"/>
                          <a:pt x="1418" y="1954"/>
                          <a:pt x="1418" y="1733"/>
                        </a:cubicBezTo>
                        <a:cubicBezTo>
                          <a:pt x="1418" y="1544"/>
                          <a:pt x="1261" y="1387"/>
                          <a:pt x="1072" y="1387"/>
                        </a:cubicBezTo>
                        <a:lnTo>
                          <a:pt x="725" y="1387"/>
                        </a:lnTo>
                        <a:lnTo>
                          <a:pt x="725" y="378"/>
                        </a:lnTo>
                        <a:cubicBezTo>
                          <a:pt x="725" y="158"/>
                          <a:pt x="568" y="0"/>
                          <a:pt x="347"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grpSp>
            <p:grpSp>
              <p:nvGrpSpPr>
                <p:cNvPr id="91" name="Google Shape;8568;p71">
                  <a:extLst>
                    <a:ext uri="{FF2B5EF4-FFF2-40B4-BE49-F238E27FC236}">
                      <a16:creationId xmlns:a16="http://schemas.microsoft.com/office/drawing/2014/main" id="{D2A2D180-DB8C-8861-8349-BDAA57299EED}"/>
                    </a:ext>
                  </a:extLst>
                </p:cNvPr>
                <p:cNvGrpSpPr/>
                <p:nvPr/>
              </p:nvGrpSpPr>
              <p:grpSpPr>
                <a:xfrm>
                  <a:off x="7417782" y="4038477"/>
                  <a:ext cx="397945" cy="396874"/>
                  <a:chOff x="2141000" y="1954475"/>
                  <a:chExt cx="296975" cy="296175"/>
                </a:xfrm>
                <a:gradFill>
                  <a:gsLst>
                    <a:gs pos="76000">
                      <a:sysClr val="window" lastClr="FFFFFF"/>
                    </a:gs>
                    <a:gs pos="0">
                      <a:sysClr val="window" lastClr="FFFFFF">
                        <a:alpha val="50000"/>
                      </a:sysClr>
                    </a:gs>
                  </a:gsLst>
                  <a:lin ang="2700000" scaled="1"/>
                </a:gradFill>
              </p:grpSpPr>
              <p:sp>
                <p:nvSpPr>
                  <p:cNvPr id="92" name="Google Shape;8569;p71">
                    <a:extLst>
                      <a:ext uri="{FF2B5EF4-FFF2-40B4-BE49-F238E27FC236}">
                        <a16:creationId xmlns:a16="http://schemas.microsoft.com/office/drawing/2014/main" id="{ACBFA115-9344-1324-5CDE-9F266004F363}"/>
                      </a:ext>
                    </a:extLst>
                  </p:cNvPr>
                  <p:cNvSpPr/>
                  <p:nvPr/>
                </p:nvSpPr>
                <p:spPr>
                  <a:xfrm>
                    <a:off x="2280425" y="1989925"/>
                    <a:ext cx="104775" cy="68550"/>
                  </a:xfrm>
                  <a:custGeom>
                    <a:avLst/>
                    <a:gdLst/>
                    <a:ahLst/>
                    <a:cxnLst/>
                    <a:rect l="l" t="t" r="r" b="b"/>
                    <a:pathLst>
                      <a:path w="4191" h="2742" extrusionOk="0">
                        <a:moveTo>
                          <a:pt x="347" y="0"/>
                        </a:moveTo>
                        <a:cubicBezTo>
                          <a:pt x="158" y="0"/>
                          <a:pt x="0" y="158"/>
                          <a:pt x="0" y="347"/>
                        </a:cubicBezTo>
                        <a:cubicBezTo>
                          <a:pt x="0" y="505"/>
                          <a:pt x="158" y="662"/>
                          <a:pt x="315" y="662"/>
                        </a:cubicBezTo>
                        <a:lnTo>
                          <a:pt x="2426" y="662"/>
                        </a:lnTo>
                        <a:cubicBezTo>
                          <a:pt x="2615" y="662"/>
                          <a:pt x="2773" y="820"/>
                          <a:pt x="2773" y="1009"/>
                        </a:cubicBezTo>
                        <a:lnTo>
                          <a:pt x="2773" y="1576"/>
                        </a:lnTo>
                        <a:lnTo>
                          <a:pt x="2678" y="1450"/>
                        </a:lnTo>
                        <a:cubicBezTo>
                          <a:pt x="2615" y="1387"/>
                          <a:pt x="2521" y="1355"/>
                          <a:pt x="2430" y="1355"/>
                        </a:cubicBezTo>
                        <a:cubicBezTo>
                          <a:pt x="2340" y="1355"/>
                          <a:pt x="2253" y="1387"/>
                          <a:pt x="2206" y="1450"/>
                        </a:cubicBezTo>
                        <a:cubicBezTo>
                          <a:pt x="2080" y="1576"/>
                          <a:pt x="2080" y="1796"/>
                          <a:pt x="2206" y="1922"/>
                        </a:cubicBezTo>
                        <a:lnTo>
                          <a:pt x="2899" y="2647"/>
                        </a:lnTo>
                        <a:cubicBezTo>
                          <a:pt x="2993" y="2710"/>
                          <a:pt x="3056" y="2741"/>
                          <a:pt x="3151" y="2741"/>
                        </a:cubicBezTo>
                        <a:cubicBezTo>
                          <a:pt x="3214" y="2741"/>
                          <a:pt x="3340" y="2710"/>
                          <a:pt x="3371" y="2647"/>
                        </a:cubicBezTo>
                        <a:lnTo>
                          <a:pt x="4096" y="1922"/>
                        </a:lnTo>
                        <a:cubicBezTo>
                          <a:pt x="4191" y="1796"/>
                          <a:pt x="4191" y="1576"/>
                          <a:pt x="4096" y="1450"/>
                        </a:cubicBezTo>
                        <a:cubicBezTo>
                          <a:pt x="4033" y="1387"/>
                          <a:pt x="3938" y="1355"/>
                          <a:pt x="3848" y="1355"/>
                        </a:cubicBezTo>
                        <a:cubicBezTo>
                          <a:pt x="3757" y="1355"/>
                          <a:pt x="3671" y="1387"/>
                          <a:pt x="3623" y="1450"/>
                        </a:cubicBezTo>
                        <a:lnTo>
                          <a:pt x="3497" y="1576"/>
                        </a:lnTo>
                        <a:lnTo>
                          <a:pt x="3497" y="1009"/>
                        </a:lnTo>
                        <a:cubicBezTo>
                          <a:pt x="3497" y="442"/>
                          <a:pt x="3025" y="0"/>
                          <a:pt x="2458"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93" name="Google Shape;8570;p71">
                    <a:extLst>
                      <a:ext uri="{FF2B5EF4-FFF2-40B4-BE49-F238E27FC236}">
                        <a16:creationId xmlns:a16="http://schemas.microsoft.com/office/drawing/2014/main" id="{33DCC483-45C6-39F5-A464-88DFA47276B1}"/>
                      </a:ext>
                    </a:extLst>
                  </p:cNvPr>
                  <p:cNvSpPr/>
                  <p:nvPr/>
                </p:nvSpPr>
                <p:spPr>
                  <a:xfrm>
                    <a:off x="2174875" y="2145875"/>
                    <a:ext cx="105575" cy="69325"/>
                  </a:xfrm>
                  <a:custGeom>
                    <a:avLst/>
                    <a:gdLst/>
                    <a:ahLst/>
                    <a:cxnLst/>
                    <a:rect l="l" t="t" r="r" b="b"/>
                    <a:pathLst>
                      <a:path w="4223" h="2773" extrusionOk="0">
                        <a:moveTo>
                          <a:pt x="1056" y="0"/>
                        </a:moveTo>
                        <a:cubicBezTo>
                          <a:pt x="969" y="0"/>
                          <a:pt x="883" y="32"/>
                          <a:pt x="820" y="95"/>
                        </a:cubicBezTo>
                        <a:lnTo>
                          <a:pt x="95" y="820"/>
                        </a:lnTo>
                        <a:cubicBezTo>
                          <a:pt x="1" y="914"/>
                          <a:pt x="1" y="1166"/>
                          <a:pt x="95" y="1292"/>
                        </a:cubicBezTo>
                        <a:cubicBezTo>
                          <a:pt x="158" y="1339"/>
                          <a:pt x="253" y="1363"/>
                          <a:pt x="343" y="1363"/>
                        </a:cubicBezTo>
                        <a:cubicBezTo>
                          <a:pt x="434" y="1363"/>
                          <a:pt x="521" y="1339"/>
                          <a:pt x="568" y="1292"/>
                        </a:cubicBezTo>
                        <a:lnTo>
                          <a:pt x="694" y="1166"/>
                        </a:lnTo>
                        <a:lnTo>
                          <a:pt x="694" y="1702"/>
                        </a:lnTo>
                        <a:cubicBezTo>
                          <a:pt x="757" y="2300"/>
                          <a:pt x="1229" y="2773"/>
                          <a:pt x="1765" y="2773"/>
                        </a:cubicBezTo>
                        <a:lnTo>
                          <a:pt x="3844" y="2773"/>
                        </a:lnTo>
                        <a:cubicBezTo>
                          <a:pt x="4065" y="2773"/>
                          <a:pt x="4222" y="2615"/>
                          <a:pt x="4222" y="2426"/>
                        </a:cubicBezTo>
                        <a:cubicBezTo>
                          <a:pt x="4222" y="2237"/>
                          <a:pt x="4065" y="2080"/>
                          <a:pt x="3844" y="2080"/>
                        </a:cubicBezTo>
                        <a:lnTo>
                          <a:pt x="1765" y="2080"/>
                        </a:lnTo>
                        <a:cubicBezTo>
                          <a:pt x="1576" y="2080"/>
                          <a:pt x="1418" y="1922"/>
                          <a:pt x="1418" y="1702"/>
                        </a:cubicBezTo>
                        <a:lnTo>
                          <a:pt x="1418" y="1166"/>
                        </a:lnTo>
                        <a:lnTo>
                          <a:pt x="1544" y="1292"/>
                        </a:lnTo>
                        <a:cubicBezTo>
                          <a:pt x="1592" y="1339"/>
                          <a:pt x="1678" y="1363"/>
                          <a:pt x="1769" y="1363"/>
                        </a:cubicBezTo>
                        <a:cubicBezTo>
                          <a:pt x="1859" y="1363"/>
                          <a:pt x="1954" y="1339"/>
                          <a:pt x="2017" y="1292"/>
                        </a:cubicBezTo>
                        <a:cubicBezTo>
                          <a:pt x="2112" y="1166"/>
                          <a:pt x="2112" y="914"/>
                          <a:pt x="2017" y="820"/>
                        </a:cubicBezTo>
                        <a:lnTo>
                          <a:pt x="1292" y="95"/>
                        </a:lnTo>
                        <a:cubicBezTo>
                          <a:pt x="1229" y="32"/>
                          <a:pt x="1143" y="0"/>
                          <a:pt x="1056" y="0"/>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94" name="Google Shape;8571;p71">
                    <a:extLst>
                      <a:ext uri="{FF2B5EF4-FFF2-40B4-BE49-F238E27FC236}">
                        <a16:creationId xmlns:a16="http://schemas.microsoft.com/office/drawing/2014/main" id="{7116FBE6-3F58-5E6D-0E93-A846FA67252F}"/>
                      </a:ext>
                    </a:extLst>
                  </p:cNvPr>
                  <p:cNvSpPr/>
                  <p:nvPr/>
                </p:nvSpPr>
                <p:spPr>
                  <a:xfrm>
                    <a:off x="2141000" y="1954475"/>
                    <a:ext cx="139450" cy="174100"/>
                  </a:xfrm>
                  <a:custGeom>
                    <a:avLst/>
                    <a:gdLst/>
                    <a:ahLst/>
                    <a:cxnLst/>
                    <a:rect l="l" t="t" r="r" b="b"/>
                    <a:pathLst>
                      <a:path w="5578" h="6964" extrusionOk="0">
                        <a:moveTo>
                          <a:pt x="2773" y="694"/>
                        </a:moveTo>
                        <a:cubicBezTo>
                          <a:pt x="3372" y="694"/>
                          <a:pt x="3782" y="1166"/>
                          <a:pt x="3782" y="1734"/>
                        </a:cubicBezTo>
                        <a:cubicBezTo>
                          <a:pt x="3782" y="2301"/>
                          <a:pt x="3309" y="2742"/>
                          <a:pt x="2773" y="2742"/>
                        </a:cubicBezTo>
                        <a:cubicBezTo>
                          <a:pt x="2175" y="2742"/>
                          <a:pt x="1734" y="2269"/>
                          <a:pt x="1734" y="1734"/>
                        </a:cubicBezTo>
                        <a:cubicBezTo>
                          <a:pt x="1734" y="1166"/>
                          <a:pt x="2206" y="694"/>
                          <a:pt x="2773" y="694"/>
                        </a:cubicBezTo>
                        <a:close/>
                        <a:moveTo>
                          <a:pt x="2773" y="3466"/>
                        </a:moveTo>
                        <a:cubicBezTo>
                          <a:pt x="3908" y="3466"/>
                          <a:pt x="4853" y="4411"/>
                          <a:pt x="4853" y="5546"/>
                        </a:cubicBezTo>
                        <a:lnTo>
                          <a:pt x="4853" y="6270"/>
                        </a:lnTo>
                        <a:lnTo>
                          <a:pt x="694" y="6270"/>
                        </a:lnTo>
                        <a:lnTo>
                          <a:pt x="694" y="5546"/>
                        </a:lnTo>
                        <a:cubicBezTo>
                          <a:pt x="694" y="4411"/>
                          <a:pt x="1639" y="3466"/>
                          <a:pt x="2773" y="3466"/>
                        </a:cubicBezTo>
                        <a:close/>
                        <a:moveTo>
                          <a:pt x="2805" y="1"/>
                        </a:moveTo>
                        <a:cubicBezTo>
                          <a:pt x="1860" y="1"/>
                          <a:pt x="1072" y="788"/>
                          <a:pt x="1072" y="1734"/>
                        </a:cubicBezTo>
                        <a:cubicBezTo>
                          <a:pt x="1072" y="2238"/>
                          <a:pt x="1324" y="2710"/>
                          <a:pt x="1671" y="3025"/>
                        </a:cubicBezTo>
                        <a:cubicBezTo>
                          <a:pt x="726" y="3466"/>
                          <a:pt x="64" y="4443"/>
                          <a:pt x="64" y="5577"/>
                        </a:cubicBezTo>
                        <a:lnTo>
                          <a:pt x="64" y="6617"/>
                        </a:lnTo>
                        <a:cubicBezTo>
                          <a:pt x="1" y="6806"/>
                          <a:pt x="159" y="6963"/>
                          <a:pt x="379" y="6963"/>
                        </a:cubicBezTo>
                        <a:lnTo>
                          <a:pt x="5199" y="6963"/>
                        </a:lnTo>
                        <a:cubicBezTo>
                          <a:pt x="5420" y="6963"/>
                          <a:pt x="5577" y="6806"/>
                          <a:pt x="5577" y="6617"/>
                        </a:cubicBezTo>
                        <a:lnTo>
                          <a:pt x="5577" y="5577"/>
                        </a:lnTo>
                        <a:cubicBezTo>
                          <a:pt x="5577" y="4443"/>
                          <a:pt x="4884" y="3498"/>
                          <a:pt x="3939" y="3025"/>
                        </a:cubicBezTo>
                        <a:cubicBezTo>
                          <a:pt x="4317" y="2710"/>
                          <a:pt x="4538" y="2238"/>
                          <a:pt x="4538" y="1734"/>
                        </a:cubicBezTo>
                        <a:cubicBezTo>
                          <a:pt x="4538" y="788"/>
                          <a:pt x="3750" y="1"/>
                          <a:pt x="2805" y="1"/>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sp>
                <p:nvSpPr>
                  <p:cNvPr id="95" name="Google Shape;8572;p71">
                    <a:extLst>
                      <a:ext uri="{FF2B5EF4-FFF2-40B4-BE49-F238E27FC236}">
                        <a16:creationId xmlns:a16="http://schemas.microsoft.com/office/drawing/2014/main" id="{286B0A76-DFFB-30B1-6A52-AD34557B957D}"/>
                      </a:ext>
                    </a:extLst>
                  </p:cNvPr>
                  <p:cNvSpPr/>
                  <p:nvPr/>
                </p:nvSpPr>
                <p:spPr>
                  <a:xfrm>
                    <a:off x="2298525" y="2076550"/>
                    <a:ext cx="139450" cy="174100"/>
                  </a:xfrm>
                  <a:custGeom>
                    <a:avLst/>
                    <a:gdLst/>
                    <a:ahLst/>
                    <a:cxnLst/>
                    <a:rect l="l" t="t" r="r" b="b"/>
                    <a:pathLst>
                      <a:path w="5578" h="6964" extrusionOk="0">
                        <a:moveTo>
                          <a:pt x="2773" y="663"/>
                        </a:moveTo>
                        <a:cubicBezTo>
                          <a:pt x="3372" y="663"/>
                          <a:pt x="3782" y="1135"/>
                          <a:pt x="3782" y="1702"/>
                        </a:cubicBezTo>
                        <a:cubicBezTo>
                          <a:pt x="3782" y="2238"/>
                          <a:pt x="3309" y="2710"/>
                          <a:pt x="2773" y="2710"/>
                        </a:cubicBezTo>
                        <a:cubicBezTo>
                          <a:pt x="2175" y="2710"/>
                          <a:pt x="1734" y="2238"/>
                          <a:pt x="1734" y="1702"/>
                        </a:cubicBezTo>
                        <a:cubicBezTo>
                          <a:pt x="1734" y="1135"/>
                          <a:pt x="2175" y="663"/>
                          <a:pt x="2773" y="663"/>
                        </a:cubicBezTo>
                        <a:close/>
                        <a:moveTo>
                          <a:pt x="2773" y="3467"/>
                        </a:moveTo>
                        <a:cubicBezTo>
                          <a:pt x="3908" y="3467"/>
                          <a:pt x="4853" y="4412"/>
                          <a:pt x="4853" y="5546"/>
                        </a:cubicBezTo>
                        <a:lnTo>
                          <a:pt x="4853" y="6270"/>
                        </a:lnTo>
                        <a:lnTo>
                          <a:pt x="694" y="6270"/>
                        </a:lnTo>
                        <a:lnTo>
                          <a:pt x="694" y="5546"/>
                        </a:lnTo>
                        <a:cubicBezTo>
                          <a:pt x="694" y="4412"/>
                          <a:pt x="1639" y="3467"/>
                          <a:pt x="2773" y="3467"/>
                        </a:cubicBezTo>
                        <a:close/>
                        <a:moveTo>
                          <a:pt x="2773" y="1"/>
                        </a:moveTo>
                        <a:cubicBezTo>
                          <a:pt x="1828" y="1"/>
                          <a:pt x="1041" y="789"/>
                          <a:pt x="1041" y="1734"/>
                        </a:cubicBezTo>
                        <a:cubicBezTo>
                          <a:pt x="1041" y="2238"/>
                          <a:pt x="1261" y="2710"/>
                          <a:pt x="1608" y="3025"/>
                        </a:cubicBezTo>
                        <a:cubicBezTo>
                          <a:pt x="663" y="3467"/>
                          <a:pt x="1" y="4443"/>
                          <a:pt x="1" y="5546"/>
                        </a:cubicBezTo>
                        <a:lnTo>
                          <a:pt x="1" y="6617"/>
                        </a:lnTo>
                        <a:cubicBezTo>
                          <a:pt x="1" y="6806"/>
                          <a:pt x="159" y="6964"/>
                          <a:pt x="379" y="6964"/>
                        </a:cubicBezTo>
                        <a:lnTo>
                          <a:pt x="5199" y="6964"/>
                        </a:lnTo>
                        <a:cubicBezTo>
                          <a:pt x="5420" y="6964"/>
                          <a:pt x="5577" y="6806"/>
                          <a:pt x="5577" y="6617"/>
                        </a:cubicBezTo>
                        <a:lnTo>
                          <a:pt x="5577" y="5546"/>
                        </a:lnTo>
                        <a:cubicBezTo>
                          <a:pt x="5514" y="4412"/>
                          <a:pt x="4853" y="3467"/>
                          <a:pt x="3908" y="3025"/>
                        </a:cubicBezTo>
                        <a:cubicBezTo>
                          <a:pt x="4254" y="2710"/>
                          <a:pt x="4506" y="2238"/>
                          <a:pt x="4506" y="1734"/>
                        </a:cubicBezTo>
                        <a:cubicBezTo>
                          <a:pt x="4506" y="789"/>
                          <a:pt x="3719" y="1"/>
                          <a:pt x="2773" y="1"/>
                        </a:cubicBezTo>
                        <a:close/>
                      </a:path>
                    </a:pathLst>
                  </a:custGeom>
                  <a:grpFill/>
                  <a:ln>
                    <a:noFill/>
                  </a:ln>
                </p:spPr>
                <p:txBody>
                  <a:bodyPr spcFirstLastPara="1" wrap="square" lIns="121900" tIns="121900" rIns="121900" bIns="121900" anchor="ctr" anchorCtr="0">
                    <a:noAutofit/>
                  </a:bodyPr>
                  <a:lstStyle/>
                  <a:p>
                    <a:pPr marL="0" marR="0" lvl="0" indent="0" defTabSz="1079998" eaLnBrk="1" fontAlgn="auto" latinLnBrk="0" hangingPunct="1">
                      <a:lnSpc>
                        <a:spcPct val="100000"/>
                      </a:lnSpc>
                      <a:spcBef>
                        <a:spcPts val="0"/>
                      </a:spcBef>
                      <a:spcAft>
                        <a:spcPts val="0"/>
                      </a:spcAft>
                      <a:buClrTx/>
                      <a:buSzTx/>
                      <a:buFontTx/>
                      <a:buNone/>
                      <a:tabLst/>
                      <a:defRPr/>
                    </a:pPr>
                    <a:endParaRPr kumimoji="0" sz="2835" b="0" i="0" u="none" strike="noStrike" kern="0" cap="none" spc="0" normalizeH="0" baseline="0" noProof="0">
                      <a:ln>
                        <a:noFill/>
                      </a:ln>
                      <a:solidFill>
                        <a:prstClr val="white"/>
                      </a:solidFill>
                      <a:effectLst/>
                      <a:uLnTx/>
                      <a:uFillTx/>
                    </a:endParaRPr>
                  </a:p>
                </p:txBody>
              </p:sp>
            </p:grpSp>
          </p:grpSp>
        </p:grpSp>
        <p:grpSp>
          <p:nvGrpSpPr>
            <p:cNvPr id="76" name="Google Shape;8568;p71">
              <a:extLst>
                <a:ext uri="{FF2B5EF4-FFF2-40B4-BE49-F238E27FC236}">
                  <a16:creationId xmlns:a16="http://schemas.microsoft.com/office/drawing/2014/main" id="{1EDCF9AB-776A-30EA-AF3B-F4E8DAA89C77}"/>
                </a:ext>
              </a:extLst>
            </p:cNvPr>
            <p:cNvGrpSpPr/>
            <p:nvPr/>
          </p:nvGrpSpPr>
          <p:grpSpPr>
            <a:xfrm>
              <a:off x="4106193" y="3745698"/>
              <a:ext cx="474437" cy="473160"/>
              <a:chOff x="2141000" y="1954475"/>
              <a:chExt cx="296975" cy="296175"/>
            </a:xfrm>
            <a:gradFill>
              <a:gsLst>
                <a:gs pos="76000">
                  <a:schemeClr val="bg1"/>
                </a:gs>
                <a:gs pos="0">
                  <a:schemeClr val="bg1">
                    <a:alpha val="50000"/>
                  </a:schemeClr>
                </a:gs>
              </a:gsLst>
              <a:lin ang="2700000" scaled="1"/>
            </a:gradFill>
          </p:grpSpPr>
          <p:sp>
            <p:nvSpPr>
              <p:cNvPr id="77" name="Google Shape;8569;p71">
                <a:extLst>
                  <a:ext uri="{FF2B5EF4-FFF2-40B4-BE49-F238E27FC236}">
                    <a16:creationId xmlns:a16="http://schemas.microsoft.com/office/drawing/2014/main" id="{2CAE8367-B67B-5175-E1F1-6F74A92EC228}"/>
                  </a:ext>
                </a:extLst>
              </p:cNvPr>
              <p:cNvSpPr/>
              <p:nvPr/>
            </p:nvSpPr>
            <p:spPr>
              <a:xfrm>
                <a:off x="2280425" y="1989925"/>
                <a:ext cx="104775" cy="68550"/>
              </a:xfrm>
              <a:custGeom>
                <a:avLst/>
                <a:gdLst/>
                <a:ahLst/>
                <a:cxnLst/>
                <a:rect l="l" t="t" r="r" b="b"/>
                <a:pathLst>
                  <a:path w="4191" h="2742" extrusionOk="0">
                    <a:moveTo>
                      <a:pt x="347" y="0"/>
                    </a:moveTo>
                    <a:cubicBezTo>
                      <a:pt x="158" y="0"/>
                      <a:pt x="0" y="158"/>
                      <a:pt x="0" y="347"/>
                    </a:cubicBezTo>
                    <a:cubicBezTo>
                      <a:pt x="0" y="505"/>
                      <a:pt x="158" y="662"/>
                      <a:pt x="315" y="662"/>
                    </a:cubicBezTo>
                    <a:lnTo>
                      <a:pt x="2426" y="662"/>
                    </a:lnTo>
                    <a:cubicBezTo>
                      <a:pt x="2615" y="662"/>
                      <a:pt x="2773" y="820"/>
                      <a:pt x="2773" y="1009"/>
                    </a:cubicBezTo>
                    <a:lnTo>
                      <a:pt x="2773" y="1576"/>
                    </a:lnTo>
                    <a:lnTo>
                      <a:pt x="2678" y="1450"/>
                    </a:lnTo>
                    <a:cubicBezTo>
                      <a:pt x="2615" y="1387"/>
                      <a:pt x="2521" y="1355"/>
                      <a:pt x="2430" y="1355"/>
                    </a:cubicBezTo>
                    <a:cubicBezTo>
                      <a:pt x="2340" y="1355"/>
                      <a:pt x="2253" y="1387"/>
                      <a:pt x="2206" y="1450"/>
                    </a:cubicBezTo>
                    <a:cubicBezTo>
                      <a:pt x="2080" y="1576"/>
                      <a:pt x="2080" y="1796"/>
                      <a:pt x="2206" y="1922"/>
                    </a:cubicBezTo>
                    <a:lnTo>
                      <a:pt x="2899" y="2647"/>
                    </a:lnTo>
                    <a:cubicBezTo>
                      <a:pt x="2993" y="2710"/>
                      <a:pt x="3056" y="2741"/>
                      <a:pt x="3151" y="2741"/>
                    </a:cubicBezTo>
                    <a:cubicBezTo>
                      <a:pt x="3214" y="2741"/>
                      <a:pt x="3340" y="2710"/>
                      <a:pt x="3371" y="2647"/>
                    </a:cubicBezTo>
                    <a:lnTo>
                      <a:pt x="4096" y="1922"/>
                    </a:lnTo>
                    <a:cubicBezTo>
                      <a:pt x="4191" y="1796"/>
                      <a:pt x="4191" y="1576"/>
                      <a:pt x="4096" y="1450"/>
                    </a:cubicBezTo>
                    <a:cubicBezTo>
                      <a:pt x="4033" y="1387"/>
                      <a:pt x="3938" y="1355"/>
                      <a:pt x="3848" y="1355"/>
                    </a:cubicBezTo>
                    <a:cubicBezTo>
                      <a:pt x="3757" y="1355"/>
                      <a:pt x="3671" y="1387"/>
                      <a:pt x="3623" y="1450"/>
                    </a:cubicBezTo>
                    <a:lnTo>
                      <a:pt x="3497" y="1576"/>
                    </a:lnTo>
                    <a:lnTo>
                      <a:pt x="3497" y="1009"/>
                    </a:lnTo>
                    <a:cubicBezTo>
                      <a:pt x="3497" y="442"/>
                      <a:pt x="3025" y="0"/>
                      <a:pt x="2458" y="0"/>
                    </a:cubicBezTo>
                    <a:close/>
                  </a:path>
                </a:pathLst>
              </a:custGeom>
              <a:grpFill/>
              <a:ln>
                <a:noFill/>
              </a:ln>
            </p:spPr>
            <p:txBody>
              <a:bodyPr spcFirstLastPara="1" wrap="square" lIns="121900" tIns="121900" rIns="121900" bIns="121900" anchor="ctr" anchorCtr="0">
                <a:noAutofit/>
              </a:bodyPr>
              <a:lstStyle/>
              <a:p>
                <a:endParaRPr sz="2835"/>
              </a:p>
            </p:txBody>
          </p:sp>
          <p:sp>
            <p:nvSpPr>
              <p:cNvPr id="78" name="Google Shape;8570;p71">
                <a:extLst>
                  <a:ext uri="{FF2B5EF4-FFF2-40B4-BE49-F238E27FC236}">
                    <a16:creationId xmlns:a16="http://schemas.microsoft.com/office/drawing/2014/main" id="{11B7C9DB-AE3F-074A-92BA-0CE589883D8A}"/>
                  </a:ext>
                </a:extLst>
              </p:cNvPr>
              <p:cNvSpPr/>
              <p:nvPr/>
            </p:nvSpPr>
            <p:spPr>
              <a:xfrm>
                <a:off x="2174875" y="2145875"/>
                <a:ext cx="105575" cy="69325"/>
              </a:xfrm>
              <a:custGeom>
                <a:avLst/>
                <a:gdLst/>
                <a:ahLst/>
                <a:cxnLst/>
                <a:rect l="l" t="t" r="r" b="b"/>
                <a:pathLst>
                  <a:path w="4223" h="2773" extrusionOk="0">
                    <a:moveTo>
                      <a:pt x="1056" y="0"/>
                    </a:moveTo>
                    <a:cubicBezTo>
                      <a:pt x="969" y="0"/>
                      <a:pt x="883" y="32"/>
                      <a:pt x="820" y="95"/>
                    </a:cubicBezTo>
                    <a:lnTo>
                      <a:pt x="95" y="820"/>
                    </a:lnTo>
                    <a:cubicBezTo>
                      <a:pt x="1" y="914"/>
                      <a:pt x="1" y="1166"/>
                      <a:pt x="95" y="1292"/>
                    </a:cubicBezTo>
                    <a:cubicBezTo>
                      <a:pt x="158" y="1339"/>
                      <a:pt x="253" y="1363"/>
                      <a:pt x="343" y="1363"/>
                    </a:cubicBezTo>
                    <a:cubicBezTo>
                      <a:pt x="434" y="1363"/>
                      <a:pt x="521" y="1339"/>
                      <a:pt x="568" y="1292"/>
                    </a:cubicBezTo>
                    <a:lnTo>
                      <a:pt x="694" y="1166"/>
                    </a:lnTo>
                    <a:lnTo>
                      <a:pt x="694" y="1702"/>
                    </a:lnTo>
                    <a:cubicBezTo>
                      <a:pt x="757" y="2300"/>
                      <a:pt x="1229" y="2773"/>
                      <a:pt x="1765" y="2773"/>
                    </a:cubicBezTo>
                    <a:lnTo>
                      <a:pt x="3844" y="2773"/>
                    </a:lnTo>
                    <a:cubicBezTo>
                      <a:pt x="4065" y="2773"/>
                      <a:pt x="4222" y="2615"/>
                      <a:pt x="4222" y="2426"/>
                    </a:cubicBezTo>
                    <a:cubicBezTo>
                      <a:pt x="4222" y="2237"/>
                      <a:pt x="4065" y="2080"/>
                      <a:pt x="3844" y="2080"/>
                    </a:cubicBezTo>
                    <a:lnTo>
                      <a:pt x="1765" y="2080"/>
                    </a:lnTo>
                    <a:cubicBezTo>
                      <a:pt x="1576" y="2080"/>
                      <a:pt x="1418" y="1922"/>
                      <a:pt x="1418" y="1702"/>
                    </a:cubicBezTo>
                    <a:lnTo>
                      <a:pt x="1418" y="1166"/>
                    </a:lnTo>
                    <a:lnTo>
                      <a:pt x="1544" y="1292"/>
                    </a:lnTo>
                    <a:cubicBezTo>
                      <a:pt x="1592" y="1339"/>
                      <a:pt x="1678" y="1363"/>
                      <a:pt x="1769" y="1363"/>
                    </a:cubicBezTo>
                    <a:cubicBezTo>
                      <a:pt x="1859" y="1363"/>
                      <a:pt x="1954" y="1339"/>
                      <a:pt x="2017" y="1292"/>
                    </a:cubicBezTo>
                    <a:cubicBezTo>
                      <a:pt x="2112" y="1166"/>
                      <a:pt x="2112" y="914"/>
                      <a:pt x="2017" y="820"/>
                    </a:cubicBezTo>
                    <a:lnTo>
                      <a:pt x="1292" y="95"/>
                    </a:lnTo>
                    <a:cubicBezTo>
                      <a:pt x="1229" y="32"/>
                      <a:pt x="1143" y="0"/>
                      <a:pt x="1056" y="0"/>
                    </a:cubicBezTo>
                    <a:close/>
                  </a:path>
                </a:pathLst>
              </a:custGeom>
              <a:grpFill/>
              <a:ln>
                <a:noFill/>
              </a:ln>
            </p:spPr>
            <p:txBody>
              <a:bodyPr spcFirstLastPara="1" wrap="square" lIns="121900" tIns="121900" rIns="121900" bIns="121900" anchor="ctr" anchorCtr="0">
                <a:noAutofit/>
              </a:bodyPr>
              <a:lstStyle/>
              <a:p>
                <a:endParaRPr sz="2835"/>
              </a:p>
            </p:txBody>
          </p:sp>
          <p:sp>
            <p:nvSpPr>
              <p:cNvPr id="79" name="Google Shape;8571;p71">
                <a:extLst>
                  <a:ext uri="{FF2B5EF4-FFF2-40B4-BE49-F238E27FC236}">
                    <a16:creationId xmlns:a16="http://schemas.microsoft.com/office/drawing/2014/main" id="{82B4D5F3-74B5-C4A2-17D0-72AFD1D50D39}"/>
                  </a:ext>
                </a:extLst>
              </p:cNvPr>
              <p:cNvSpPr/>
              <p:nvPr/>
            </p:nvSpPr>
            <p:spPr>
              <a:xfrm>
                <a:off x="2141000" y="1954475"/>
                <a:ext cx="139450" cy="174100"/>
              </a:xfrm>
              <a:custGeom>
                <a:avLst/>
                <a:gdLst/>
                <a:ahLst/>
                <a:cxnLst/>
                <a:rect l="l" t="t" r="r" b="b"/>
                <a:pathLst>
                  <a:path w="5578" h="6964" extrusionOk="0">
                    <a:moveTo>
                      <a:pt x="2773" y="694"/>
                    </a:moveTo>
                    <a:cubicBezTo>
                      <a:pt x="3372" y="694"/>
                      <a:pt x="3782" y="1166"/>
                      <a:pt x="3782" y="1734"/>
                    </a:cubicBezTo>
                    <a:cubicBezTo>
                      <a:pt x="3782" y="2301"/>
                      <a:pt x="3309" y="2742"/>
                      <a:pt x="2773" y="2742"/>
                    </a:cubicBezTo>
                    <a:cubicBezTo>
                      <a:pt x="2175" y="2742"/>
                      <a:pt x="1734" y="2269"/>
                      <a:pt x="1734" y="1734"/>
                    </a:cubicBezTo>
                    <a:cubicBezTo>
                      <a:pt x="1734" y="1166"/>
                      <a:pt x="2206" y="694"/>
                      <a:pt x="2773" y="694"/>
                    </a:cubicBezTo>
                    <a:close/>
                    <a:moveTo>
                      <a:pt x="2773" y="3466"/>
                    </a:moveTo>
                    <a:cubicBezTo>
                      <a:pt x="3908" y="3466"/>
                      <a:pt x="4853" y="4411"/>
                      <a:pt x="4853" y="5546"/>
                    </a:cubicBezTo>
                    <a:lnTo>
                      <a:pt x="4853" y="6270"/>
                    </a:lnTo>
                    <a:lnTo>
                      <a:pt x="694" y="6270"/>
                    </a:lnTo>
                    <a:lnTo>
                      <a:pt x="694" y="5546"/>
                    </a:lnTo>
                    <a:cubicBezTo>
                      <a:pt x="694" y="4411"/>
                      <a:pt x="1639" y="3466"/>
                      <a:pt x="2773" y="3466"/>
                    </a:cubicBezTo>
                    <a:close/>
                    <a:moveTo>
                      <a:pt x="2805" y="1"/>
                    </a:moveTo>
                    <a:cubicBezTo>
                      <a:pt x="1860" y="1"/>
                      <a:pt x="1072" y="788"/>
                      <a:pt x="1072" y="1734"/>
                    </a:cubicBezTo>
                    <a:cubicBezTo>
                      <a:pt x="1072" y="2238"/>
                      <a:pt x="1324" y="2710"/>
                      <a:pt x="1671" y="3025"/>
                    </a:cubicBezTo>
                    <a:cubicBezTo>
                      <a:pt x="726" y="3466"/>
                      <a:pt x="64" y="4443"/>
                      <a:pt x="64" y="5577"/>
                    </a:cubicBezTo>
                    <a:lnTo>
                      <a:pt x="64" y="6617"/>
                    </a:lnTo>
                    <a:cubicBezTo>
                      <a:pt x="1" y="6806"/>
                      <a:pt x="159" y="6963"/>
                      <a:pt x="379" y="6963"/>
                    </a:cubicBezTo>
                    <a:lnTo>
                      <a:pt x="5199" y="6963"/>
                    </a:lnTo>
                    <a:cubicBezTo>
                      <a:pt x="5420" y="6963"/>
                      <a:pt x="5577" y="6806"/>
                      <a:pt x="5577" y="6617"/>
                    </a:cubicBezTo>
                    <a:lnTo>
                      <a:pt x="5577" y="5577"/>
                    </a:lnTo>
                    <a:cubicBezTo>
                      <a:pt x="5577" y="4443"/>
                      <a:pt x="4884" y="3498"/>
                      <a:pt x="3939" y="3025"/>
                    </a:cubicBezTo>
                    <a:cubicBezTo>
                      <a:pt x="4317" y="2710"/>
                      <a:pt x="4538" y="2238"/>
                      <a:pt x="4538" y="1734"/>
                    </a:cubicBezTo>
                    <a:cubicBezTo>
                      <a:pt x="4538" y="788"/>
                      <a:pt x="3750" y="1"/>
                      <a:pt x="2805" y="1"/>
                    </a:cubicBezTo>
                    <a:close/>
                  </a:path>
                </a:pathLst>
              </a:custGeom>
              <a:grpFill/>
              <a:ln>
                <a:noFill/>
              </a:ln>
            </p:spPr>
            <p:txBody>
              <a:bodyPr spcFirstLastPara="1" wrap="square" lIns="121900" tIns="121900" rIns="121900" bIns="121900" anchor="ctr" anchorCtr="0">
                <a:noAutofit/>
              </a:bodyPr>
              <a:lstStyle/>
              <a:p>
                <a:endParaRPr sz="2835"/>
              </a:p>
            </p:txBody>
          </p:sp>
          <p:sp>
            <p:nvSpPr>
              <p:cNvPr id="80" name="Google Shape;8572;p71">
                <a:extLst>
                  <a:ext uri="{FF2B5EF4-FFF2-40B4-BE49-F238E27FC236}">
                    <a16:creationId xmlns:a16="http://schemas.microsoft.com/office/drawing/2014/main" id="{A28FC0FF-5DC5-3B7A-9E8E-3B285D9FF4D1}"/>
                  </a:ext>
                </a:extLst>
              </p:cNvPr>
              <p:cNvSpPr/>
              <p:nvPr/>
            </p:nvSpPr>
            <p:spPr>
              <a:xfrm>
                <a:off x="2298525" y="2076550"/>
                <a:ext cx="139450" cy="174100"/>
              </a:xfrm>
              <a:custGeom>
                <a:avLst/>
                <a:gdLst/>
                <a:ahLst/>
                <a:cxnLst/>
                <a:rect l="l" t="t" r="r" b="b"/>
                <a:pathLst>
                  <a:path w="5578" h="6964" extrusionOk="0">
                    <a:moveTo>
                      <a:pt x="2773" y="663"/>
                    </a:moveTo>
                    <a:cubicBezTo>
                      <a:pt x="3372" y="663"/>
                      <a:pt x="3782" y="1135"/>
                      <a:pt x="3782" y="1702"/>
                    </a:cubicBezTo>
                    <a:cubicBezTo>
                      <a:pt x="3782" y="2238"/>
                      <a:pt x="3309" y="2710"/>
                      <a:pt x="2773" y="2710"/>
                    </a:cubicBezTo>
                    <a:cubicBezTo>
                      <a:pt x="2175" y="2710"/>
                      <a:pt x="1734" y="2238"/>
                      <a:pt x="1734" y="1702"/>
                    </a:cubicBezTo>
                    <a:cubicBezTo>
                      <a:pt x="1734" y="1135"/>
                      <a:pt x="2175" y="663"/>
                      <a:pt x="2773" y="663"/>
                    </a:cubicBezTo>
                    <a:close/>
                    <a:moveTo>
                      <a:pt x="2773" y="3467"/>
                    </a:moveTo>
                    <a:cubicBezTo>
                      <a:pt x="3908" y="3467"/>
                      <a:pt x="4853" y="4412"/>
                      <a:pt x="4853" y="5546"/>
                    </a:cubicBezTo>
                    <a:lnTo>
                      <a:pt x="4853" y="6270"/>
                    </a:lnTo>
                    <a:lnTo>
                      <a:pt x="694" y="6270"/>
                    </a:lnTo>
                    <a:lnTo>
                      <a:pt x="694" y="5546"/>
                    </a:lnTo>
                    <a:cubicBezTo>
                      <a:pt x="694" y="4412"/>
                      <a:pt x="1639" y="3467"/>
                      <a:pt x="2773" y="3467"/>
                    </a:cubicBezTo>
                    <a:close/>
                    <a:moveTo>
                      <a:pt x="2773" y="1"/>
                    </a:moveTo>
                    <a:cubicBezTo>
                      <a:pt x="1828" y="1"/>
                      <a:pt x="1041" y="789"/>
                      <a:pt x="1041" y="1734"/>
                    </a:cubicBezTo>
                    <a:cubicBezTo>
                      <a:pt x="1041" y="2238"/>
                      <a:pt x="1261" y="2710"/>
                      <a:pt x="1608" y="3025"/>
                    </a:cubicBezTo>
                    <a:cubicBezTo>
                      <a:pt x="663" y="3467"/>
                      <a:pt x="1" y="4443"/>
                      <a:pt x="1" y="5546"/>
                    </a:cubicBezTo>
                    <a:lnTo>
                      <a:pt x="1" y="6617"/>
                    </a:lnTo>
                    <a:cubicBezTo>
                      <a:pt x="1" y="6806"/>
                      <a:pt x="159" y="6964"/>
                      <a:pt x="379" y="6964"/>
                    </a:cubicBezTo>
                    <a:lnTo>
                      <a:pt x="5199" y="6964"/>
                    </a:lnTo>
                    <a:cubicBezTo>
                      <a:pt x="5420" y="6964"/>
                      <a:pt x="5577" y="6806"/>
                      <a:pt x="5577" y="6617"/>
                    </a:cubicBezTo>
                    <a:lnTo>
                      <a:pt x="5577" y="5546"/>
                    </a:lnTo>
                    <a:cubicBezTo>
                      <a:pt x="5514" y="4412"/>
                      <a:pt x="4853" y="3467"/>
                      <a:pt x="3908" y="3025"/>
                    </a:cubicBezTo>
                    <a:cubicBezTo>
                      <a:pt x="4254" y="2710"/>
                      <a:pt x="4506" y="2238"/>
                      <a:pt x="4506" y="1734"/>
                    </a:cubicBezTo>
                    <a:cubicBezTo>
                      <a:pt x="4506" y="789"/>
                      <a:pt x="3719" y="1"/>
                      <a:pt x="2773" y="1"/>
                    </a:cubicBezTo>
                    <a:close/>
                  </a:path>
                </a:pathLst>
              </a:custGeom>
              <a:grpFill/>
              <a:ln>
                <a:noFill/>
              </a:ln>
            </p:spPr>
            <p:txBody>
              <a:bodyPr spcFirstLastPara="1" wrap="square" lIns="121900" tIns="121900" rIns="121900" bIns="121900" anchor="ctr" anchorCtr="0">
                <a:noAutofit/>
              </a:bodyPr>
              <a:lstStyle/>
              <a:p>
                <a:endParaRPr sz="2835"/>
              </a:p>
            </p:txBody>
          </p:sp>
        </p:grpSp>
      </p:grpSp>
    </p:spTree>
    <p:extLst>
      <p:ext uri="{BB962C8B-B14F-4D97-AF65-F5344CB8AC3E}">
        <p14:creationId xmlns:p14="http://schemas.microsoft.com/office/powerpoint/2010/main" val="304253181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age 6">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58901B-88A5-4A75-B53C-24BEE861A76B}" type="slidenum">
              <a:rPr lang="en-GB" smtClean="0"/>
              <a:t>‹#›</a:t>
            </a:fld>
            <a:endParaRPr lang="en-GB"/>
          </a:p>
        </p:txBody>
      </p:sp>
      <p:pic>
        <p:nvPicPr>
          <p:cNvPr id="8" name="Picture 7" descr="A close-up of a cell phone&#10;&#10;Description automatically generated with medium confidence">
            <a:extLst>
              <a:ext uri="{FF2B5EF4-FFF2-40B4-BE49-F238E27FC236}">
                <a16:creationId xmlns:a16="http://schemas.microsoft.com/office/drawing/2014/main" id="{30976096-C9BA-4205-8C6E-59F55A6EF3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14" b="9911"/>
          <a:stretch/>
        </p:blipFill>
        <p:spPr>
          <a:xfrm>
            <a:off x="0" y="2"/>
            <a:ext cx="14400213" cy="15840075"/>
          </a:xfrm>
          <a:prstGeom prst="rect">
            <a:avLst/>
          </a:prstGeom>
        </p:spPr>
      </p:pic>
      <p:sp>
        <p:nvSpPr>
          <p:cNvPr id="10" name="Rectangle 9">
            <a:extLst>
              <a:ext uri="{FF2B5EF4-FFF2-40B4-BE49-F238E27FC236}">
                <a16:creationId xmlns:a16="http://schemas.microsoft.com/office/drawing/2014/main" id="{3B3D01FD-8844-439D-B98F-A51A91EF25C3}"/>
              </a:ext>
            </a:extLst>
          </p:cNvPr>
          <p:cNvSpPr/>
          <p:nvPr/>
        </p:nvSpPr>
        <p:spPr>
          <a:xfrm>
            <a:off x="0" y="117341"/>
            <a:ext cx="14400213" cy="15722732"/>
          </a:xfrm>
          <a:prstGeom prst="rect">
            <a:avLst/>
          </a:prstGeom>
          <a:gradFill>
            <a:gsLst>
              <a:gs pos="0">
                <a:schemeClr val="accent1">
                  <a:alpha val="0"/>
                </a:schemeClr>
              </a:gs>
              <a:gs pos="83000">
                <a:schemeClr val="accent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sp>
        <p:nvSpPr>
          <p:cNvPr id="11" name="Rectangle 10">
            <a:extLst>
              <a:ext uri="{FF2B5EF4-FFF2-40B4-BE49-F238E27FC236}">
                <a16:creationId xmlns:a16="http://schemas.microsoft.com/office/drawing/2014/main" id="{70C5ABC9-BDCB-4A0C-8445-39FA7A0E2E31}"/>
              </a:ext>
            </a:extLst>
          </p:cNvPr>
          <p:cNvSpPr/>
          <p:nvPr/>
        </p:nvSpPr>
        <p:spPr>
          <a:xfrm rot="10800000">
            <a:off x="-17557" y="1"/>
            <a:ext cx="14400213" cy="15722734"/>
          </a:xfrm>
          <a:prstGeom prst="rect">
            <a:avLst/>
          </a:prstGeom>
          <a:gradFill>
            <a:gsLst>
              <a:gs pos="8000">
                <a:schemeClr val="accent6">
                  <a:alpha val="22000"/>
                </a:schemeClr>
              </a:gs>
              <a:gs pos="100000">
                <a:schemeClr val="accent6">
                  <a:alpha val="37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latin typeface="Gotham Light" pitchFamily="50" charset="0"/>
            </a:endParaRPr>
          </a:p>
        </p:txBody>
      </p:sp>
      <p:cxnSp>
        <p:nvCxnSpPr>
          <p:cNvPr id="13" name="Straight Connector 12">
            <a:extLst>
              <a:ext uri="{FF2B5EF4-FFF2-40B4-BE49-F238E27FC236}">
                <a16:creationId xmlns:a16="http://schemas.microsoft.com/office/drawing/2014/main" id="{6ED89E14-CA44-46E1-AECB-66CC04E8039F}"/>
              </a:ext>
            </a:extLst>
          </p:cNvPr>
          <p:cNvCxnSpPr>
            <a:cxnSpLocks/>
          </p:cNvCxnSpPr>
          <p:nvPr/>
        </p:nvCxnSpPr>
        <p:spPr>
          <a:xfrm flipH="1">
            <a:off x="2610039" y="10218678"/>
            <a:ext cx="81677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6ABE46-7BE5-4DD8-A10E-472B704412A9}"/>
              </a:ext>
            </a:extLst>
          </p:cNvPr>
          <p:cNvCxnSpPr>
            <a:cxnSpLocks/>
          </p:cNvCxnSpPr>
          <p:nvPr/>
        </p:nvCxnSpPr>
        <p:spPr>
          <a:xfrm flipV="1">
            <a:off x="2610039" y="4"/>
            <a:ext cx="0" cy="1021867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54CF0A-695C-4755-80F7-7D014F44933E}"/>
              </a:ext>
            </a:extLst>
          </p:cNvPr>
          <p:cNvCxnSpPr>
            <a:cxnSpLocks/>
          </p:cNvCxnSpPr>
          <p:nvPr/>
        </p:nvCxnSpPr>
        <p:spPr>
          <a:xfrm>
            <a:off x="10777781" y="10218679"/>
            <a:ext cx="0" cy="56213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4C0FAB-6FFF-4572-9B55-F82C63182C17}"/>
              </a:ext>
            </a:extLst>
          </p:cNvPr>
          <p:cNvCxnSpPr>
            <a:cxnSpLocks/>
          </p:cNvCxnSpPr>
          <p:nvPr/>
        </p:nvCxnSpPr>
        <p:spPr>
          <a:xfrm flipV="1">
            <a:off x="14452596" y="1301303"/>
            <a:ext cx="0" cy="13016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5C49DFE1-E828-4E78-86BF-E628B17A2624}"/>
              </a:ext>
            </a:extLst>
          </p:cNvPr>
          <p:cNvSpPr>
            <a:spLocks noGrp="1"/>
          </p:cNvSpPr>
          <p:nvPr>
            <p:ph type="body" sz="quarter" idx="13"/>
          </p:nvPr>
        </p:nvSpPr>
        <p:spPr>
          <a:xfrm>
            <a:off x="3251298" y="7483711"/>
            <a:ext cx="7526477" cy="1107339"/>
          </a:xfrm>
        </p:spPr>
        <p:txBody>
          <a:bodyPr>
            <a:noAutofit/>
          </a:bodyPr>
          <a:lstStyle>
            <a:lvl1pPr marL="0" indent="0">
              <a:buNone/>
              <a:defRPr sz="2362">
                <a:solidFill>
                  <a:schemeClr val="bg1"/>
                </a:solidFill>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sp>
        <p:nvSpPr>
          <p:cNvPr id="26" name="Text Placeholder 25">
            <a:extLst>
              <a:ext uri="{FF2B5EF4-FFF2-40B4-BE49-F238E27FC236}">
                <a16:creationId xmlns:a16="http://schemas.microsoft.com/office/drawing/2014/main" id="{DAA561DE-7624-4EA6-9346-40BE79B621BE}"/>
              </a:ext>
            </a:extLst>
          </p:cNvPr>
          <p:cNvSpPr>
            <a:spLocks noGrp="1"/>
          </p:cNvSpPr>
          <p:nvPr>
            <p:ph type="body" sz="quarter" idx="14" hasCustomPrompt="1"/>
          </p:nvPr>
        </p:nvSpPr>
        <p:spPr>
          <a:xfrm>
            <a:off x="3251298" y="4458689"/>
            <a:ext cx="7526479" cy="2299012"/>
          </a:xfrm>
        </p:spPr>
        <p:txBody>
          <a:bodyPr>
            <a:noAutofit/>
          </a:bodyPr>
          <a:lstStyle>
            <a:lvl1pPr marL="0" indent="0">
              <a:buFont typeface="Arial" panose="020B0604020202020204" pitchFamily="34" charset="0"/>
              <a:buNone/>
              <a:defRPr sz="3780">
                <a:solidFill>
                  <a:schemeClr val="bg1"/>
                </a:solidFill>
                <a:latin typeface="+mj-lt"/>
              </a:defRPr>
            </a:lvl1pPr>
            <a:lvl2pPr>
              <a:defRPr sz="4252">
                <a:solidFill>
                  <a:schemeClr val="bg1"/>
                </a:solidFill>
              </a:defRPr>
            </a:lvl2pPr>
            <a:lvl3pPr>
              <a:defRPr sz="4252">
                <a:solidFill>
                  <a:schemeClr val="bg1"/>
                </a:solidFill>
              </a:defRPr>
            </a:lvl3pPr>
            <a:lvl4pPr>
              <a:defRPr sz="4252">
                <a:solidFill>
                  <a:schemeClr val="bg1"/>
                </a:solidFill>
              </a:defRPr>
            </a:lvl4pPr>
            <a:lvl5pPr>
              <a:defRPr sz="4252">
                <a:solidFill>
                  <a:schemeClr val="bg1"/>
                </a:solidFill>
              </a:defRPr>
            </a:lvl5pPr>
          </a:lstStyle>
          <a:p>
            <a:pPr lvl="0"/>
            <a:r>
              <a:rPr lang="en-US"/>
              <a:t>CLICK TO EDIT MASTER TEXT STYLES</a:t>
            </a:r>
            <a:endParaRPr lang="en-GB"/>
          </a:p>
        </p:txBody>
      </p:sp>
      <p:pic>
        <p:nvPicPr>
          <p:cNvPr id="27" name="image7.png">
            <a:extLst>
              <a:ext uri="{FF2B5EF4-FFF2-40B4-BE49-F238E27FC236}">
                <a16:creationId xmlns:a16="http://schemas.microsoft.com/office/drawing/2014/main" id="{B7D80267-08EC-48BB-A761-62BE9695DE73}"/>
              </a:ext>
            </a:extLst>
          </p:cNvPr>
          <p:cNvPicPr>
            <a:picLocks noChangeAspect="1"/>
          </p:cNvPicPr>
          <p:nvPr/>
        </p:nvPicPr>
        <p:blipFill>
          <a:blip r:embed="rId3"/>
          <a:stretch>
            <a:fillRect/>
          </a:stretch>
        </p:blipFill>
        <p:spPr>
          <a:xfrm>
            <a:off x="11856590" y="13718007"/>
            <a:ext cx="1844842" cy="1074125"/>
          </a:xfrm>
          <a:prstGeom prst="rect">
            <a:avLst/>
          </a:prstGeom>
          <a:ln w="12700">
            <a:miter lim="400000"/>
          </a:ln>
        </p:spPr>
      </p:pic>
      <p:pic>
        <p:nvPicPr>
          <p:cNvPr id="16" name="Picture 15" descr="A close-up of a cell phone&#10;&#10;Description automatically generated with medium confidence">
            <a:extLst>
              <a:ext uri="{FF2B5EF4-FFF2-40B4-BE49-F238E27FC236}">
                <a16:creationId xmlns:a16="http://schemas.microsoft.com/office/drawing/2014/main" id="{B52FADC9-4A13-31BA-1EF4-EF1D8D5C66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14" b="9911"/>
          <a:stretch/>
        </p:blipFill>
        <p:spPr>
          <a:xfrm>
            <a:off x="0" y="2"/>
            <a:ext cx="14400213" cy="15840075"/>
          </a:xfrm>
          <a:prstGeom prst="rect">
            <a:avLst/>
          </a:prstGeom>
        </p:spPr>
      </p:pic>
      <p:sp>
        <p:nvSpPr>
          <p:cNvPr id="17" name="Rectangle 16">
            <a:extLst>
              <a:ext uri="{FF2B5EF4-FFF2-40B4-BE49-F238E27FC236}">
                <a16:creationId xmlns:a16="http://schemas.microsoft.com/office/drawing/2014/main" id="{B2A41973-FC3C-2A01-2442-B85F8149D7E5}"/>
              </a:ext>
            </a:extLst>
          </p:cNvPr>
          <p:cNvSpPr/>
          <p:nvPr/>
        </p:nvSpPr>
        <p:spPr>
          <a:xfrm>
            <a:off x="0" y="117341"/>
            <a:ext cx="14400213" cy="15722732"/>
          </a:xfrm>
          <a:prstGeom prst="rect">
            <a:avLst/>
          </a:prstGeom>
          <a:gradFill>
            <a:gsLst>
              <a:gs pos="0">
                <a:schemeClr val="accent1">
                  <a:alpha val="0"/>
                </a:schemeClr>
              </a:gs>
              <a:gs pos="83000">
                <a:schemeClr val="accent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sp>
        <p:nvSpPr>
          <p:cNvPr id="18" name="Rectangle 17">
            <a:extLst>
              <a:ext uri="{FF2B5EF4-FFF2-40B4-BE49-F238E27FC236}">
                <a16:creationId xmlns:a16="http://schemas.microsoft.com/office/drawing/2014/main" id="{74BFCD58-6FA3-912B-B94E-07F48D5ED09C}"/>
              </a:ext>
            </a:extLst>
          </p:cNvPr>
          <p:cNvSpPr/>
          <p:nvPr/>
        </p:nvSpPr>
        <p:spPr>
          <a:xfrm rot="10800000">
            <a:off x="-17557" y="1"/>
            <a:ext cx="14400213" cy="15722734"/>
          </a:xfrm>
          <a:prstGeom prst="rect">
            <a:avLst/>
          </a:prstGeom>
          <a:gradFill>
            <a:gsLst>
              <a:gs pos="8000">
                <a:schemeClr val="accent6">
                  <a:alpha val="22000"/>
                </a:schemeClr>
              </a:gs>
              <a:gs pos="100000">
                <a:schemeClr val="accent6">
                  <a:alpha val="37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latin typeface="Gotham Light" pitchFamily="50" charset="0"/>
            </a:endParaRPr>
          </a:p>
        </p:txBody>
      </p:sp>
      <p:cxnSp>
        <p:nvCxnSpPr>
          <p:cNvPr id="19" name="Straight Connector 18">
            <a:extLst>
              <a:ext uri="{FF2B5EF4-FFF2-40B4-BE49-F238E27FC236}">
                <a16:creationId xmlns:a16="http://schemas.microsoft.com/office/drawing/2014/main" id="{7C68FB06-4859-13A2-A96A-B7A2F185069F}"/>
              </a:ext>
            </a:extLst>
          </p:cNvPr>
          <p:cNvCxnSpPr>
            <a:cxnSpLocks/>
          </p:cNvCxnSpPr>
          <p:nvPr/>
        </p:nvCxnSpPr>
        <p:spPr>
          <a:xfrm flipH="1">
            <a:off x="2610039" y="10218678"/>
            <a:ext cx="81677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04732C-7EB7-E72A-2865-AF20404F43EA}"/>
              </a:ext>
            </a:extLst>
          </p:cNvPr>
          <p:cNvCxnSpPr>
            <a:cxnSpLocks/>
          </p:cNvCxnSpPr>
          <p:nvPr/>
        </p:nvCxnSpPr>
        <p:spPr>
          <a:xfrm flipV="1">
            <a:off x="2610039" y="4"/>
            <a:ext cx="0" cy="1021867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F8CC565-5641-AAA2-3C43-AD1C8FD1FFE5}"/>
              </a:ext>
            </a:extLst>
          </p:cNvPr>
          <p:cNvCxnSpPr>
            <a:cxnSpLocks/>
          </p:cNvCxnSpPr>
          <p:nvPr/>
        </p:nvCxnSpPr>
        <p:spPr>
          <a:xfrm>
            <a:off x="10777781" y="10218679"/>
            <a:ext cx="0" cy="56213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D8B662-F8F2-33EC-0B8E-F760C052A725}"/>
              </a:ext>
            </a:extLst>
          </p:cNvPr>
          <p:cNvCxnSpPr>
            <a:cxnSpLocks/>
          </p:cNvCxnSpPr>
          <p:nvPr/>
        </p:nvCxnSpPr>
        <p:spPr>
          <a:xfrm flipV="1">
            <a:off x="14452596" y="1301303"/>
            <a:ext cx="0" cy="13016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image7.png">
            <a:extLst>
              <a:ext uri="{FF2B5EF4-FFF2-40B4-BE49-F238E27FC236}">
                <a16:creationId xmlns:a16="http://schemas.microsoft.com/office/drawing/2014/main" id="{83D58E5C-BDF5-EADF-67FF-48EAB45852AD}"/>
              </a:ext>
            </a:extLst>
          </p:cNvPr>
          <p:cNvPicPr>
            <a:picLocks noChangeAspect="1"/>
          </p:cNvPicPr>
          <p:nvPr/>
        </p:nvPicPr>
        <p:blipFill>
          <a:blip r:embed="rId3"/>
          <a:stretch>
            <a:fillRect/>
          </a:stretch>
        </p:blipFill>
        <p:spPr>
          <a:xfrm>
            <a:off x="11856590" y="13718007"/>
            <a:ext cx="1844842" cy="1074125"/>
          </a:xfrm>
          <a:prstGeom prst="rect">
            <a:avLst/>
          </a:prstGeom>
          <a:ln w="12700">
            <a:miter lim="400000"/>
          </a:ln>
        </p:spPr>
      </p:pic>
    </p:spTree>
    <p:extLst>
      <p:ext uri="{BB962C8B-B14F-4D97-AF65-F5344CB8AC3E}">
        <p14:creationId xmlns:p14="http://schemas.microsoft.com/office/powerpoint/2010/main" val="106795025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B9B19EF-13F6-4FC0-83FB-B4DAA7BE972B}"/>
              </a:ext>
            </a:extLst>
          </p:cNvPr>
          <p:cNvSpPr/>
          <p:nvPr/>
        </p:nvSpPr>
        <p:spPr>
          <a:xfrm rot="10800000">
            <a:off x="0" y="0"/>
            <a:ext cx="14400213" cy="15840075"/>
          </a:xfrm>
          <a:prstGeom prst="rect">
            <a:avLst/>
          </a:prstGeom>
          <a:gradFill>
            <a:gsLst>
              <a:gs pos="8000">
                <a:schemeClr val="accent6">
                  <a:alpha val="0"/>
                </a:schemeClr>
              </a:gs>
              <a:gs pos="100000">
                <a:schemeClr val="accent6">
                  <a:alpha val="37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grpSp>
        <p:nvGrpSpPr>
          <p:cNvPr id="3" name="Group 2">
            <a:extLst>
              <a:ext uri="{FF2B5EF4-FFF2-40B4-BE49-F238E27FC236}">
                <a16:creationId xmlns:a16="http://schemas.microsoft.com/office/drawing/2014/main" id="{85E407E3-CEFD-4069-B7B8-5B85F6329897}"/>
              </a:ext>
            </a:extLst>
          </p:cNvPr>
          <p:cNvGrpSpPr/>
          <p:nvPr/>
        </p:nvGrpSpPr>
        <p:grpSpPr>
          <a:xfrm>
            <a:off x="180003" y="3003743"/>
            <a:ext cx="14040208" cy="21397137"/>
            <a:chOff x="566056" y="1622849"/>
            <a:chExt cx="11059888" cy="8619201"/>
          </a:xfrm>
        </p:grpSpPr>
        <p:pic>
          <p:nvPicPr>
            <p:cNvPr id="7" name="Picture 6" descr="A picture containing text, black, electronics, keyboard&#10;&#10;Description automatically generated">
              <a:extLst>
                <a:ext uri="{FF2B5EF4-FFF2-40B4-BE49-F238E27FC236}">
                  <a16:creationId xmlns:a16="http://schemas.microsoft.com/office/drawing/2014/main" id="{9FA26495-3256-486C-AD31-7B83E616C02D}"/>
                </a:ext>
              </a:extLst>
            </p:cNvPr>
            <p:cNvPicPr>
              <a:picLocks noChangeAspect="1"/>
            </p:cNvPicPr>
            <p:nvPr/>
          </p:nvPicPr>
          <p:blipFill rotWithShape="1">
            <a:blip r:embed="rId2" cstate="print">
              <a:alphaModFix amt="25000"/>
              <a:extLst>
                <a:ext uri="{28A0092B-C50C-407E-A947-70E740481C1C}">
                  <a14:useLocalDpi xmlns:a14="http://schemas.microsoft.com/office/drawing/2010/main" val="0"/>
                </a:ext>
              </a:extLst>
            </a:blip>
            <a:srcRect l="-725" r="10010"/>
            <a:stretch/>
          </p:blipFill>
          <p:spPr>
            <a:xfrm>
              <a:off x="566056" y="1622849"/>
              <a:ext cx="11059888" cy="8619201"/>
            </a:xfrm>
            <a:prstGeom prst="rect">
              <a:avLst/>
            </a:prstGeom>
          </p:spPr>
        </p:pic>
        <p:grpSp>
          <p:nvGrpSpPr>
            <p:cNvPr id="8" name="Group 7">
              <a:extLst>
                <a:ext uri="{FF2B5EF4-FFF2-40B4-BE49-F238E27FC236}">
                  <a16:creationId xmlns:a16="http://schemas.microsoft.com/office/drawing/2014/main" id="{772674AD-B85A-492D-9286-D316BDE798D5}"/>
                </a:ext>
              </a:extLst>
            </p:cNvPr>
            <p:cNvGrpSpPr/>
            <p:nvPr/>
          </p:nvGrpSpPr>
          <p:grpSpPr>
            <a:xfrm>
              <a:off x="5531280" y="6120421"/>
              <a:ext cx="615698" cy="631216"/>
              <a:chOff x="1089277" y="4939321"/>
              <a:chExt cx="615698" cy="631216"/>
            </a:xfrm>
          </p:grpSpPr>
          <p:sp>
            <p:nvSpPr>
              <p:cNvPr id="9" name="TextBox 8">
                <a:extLst>
                  <a:ext uri="{FF2B5EF4-FFF2-40B4-BE49-F238E27FC236}">
                    <a16:creationId xmlns:a16="http://schemas.microsoft.com/office/drawing/2014/main" id="{2A3A4841-740F-44EA-8977-A13F42CF3C66}"/>
                  </a:ext>
                </a:extLst>
              </p:cNvPr>
              <p:cNvSpPr txBox="1"/>
              <p:nvPr/>
            </p:nvSpPr>
            <p:spPr>
              <a:xfrm>
                <a:off x="1119717" y="4975931"/>
                <a:ext cx="567264" cy="168972"/>
              </a:xfrm>
              <a:prstGeom prst="rect">
                <a:avLst/>
              </a:prstGeom>
              <a:solidFill>
                <a:srgbClr val="5D679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10" name="TextBox 9">
                <a:extLst>
                  <a:ext uri="{FF2B5EF4-FFF2-40B4-BE49-F238E27FC236}">
                    <a16:creationId xmlns:a16="http://schemas.microsoft.com/office/drawing/2014/main" id="{EA55EA0C-A9CA-4513-8311-90C85DF5B9F6}"/>
                  </a:ext>
                </a:extLst>
              </p:cNvPr>
              <p:cNvSpPr txBox="1"/>
              <p:nvPr/>
            </p:nvSpPr>
            <p:spPr>
              <a:xfrm>
                <a:off x="1089277" y="4939321"/>
                <a:ext cx="355600" cy="884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827" b="1" i="0" u="none" strike="noStrike" cap="none" spc="0" normalizeH="0" baseline="0">
                    <a:ln>
                      <a:noFill/>
                    </a:ln>
                    <a:solidFill>
                      <a:schemeClr val="accent5">
                        <a:alpha val="81000"/>
                      </a:schemeClr>
                    </a:solidFill>
                    <a:effectLst/>
                    <a:uFillTx/>
                    <a:latin typeface="Helvetica" panose="020B0604020202020204" pitchFamily="34" charset="0"/>
                    <a:ea typeface="+mn-ea"/>
                    <a:cs typeface="Helvetica" panose="020B0604020202020204" pitchFamily="34" charset="0"/>
                    <a:sym typeface="Calibri"/>
                  </a:rPr>
                  <a:t>77</a:t>
                </a:r>
                <a:endParaRPr kumimoji="0" lang="en-GB" sz="709" b="1" i="0" u="none" strike="noStrike" cap="none" spc="0" normalizeH="0" baseline="0">
                  <a:ln>
                    <a:noFill/>
                  </a:ln>
                  <a:solidFill>
                    <a:schemeClr val="accent5">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12" name="TextBox 11">
                <a:extLst>
                  <a:ext uri="{FF2B5EF4-FFF2-40B4-BE49-F238E27FC236}">
                    <a16:creationId xmlns:a16="http://schemas.microsoft.com/office/drawing/2014/main" id="{F4E1DF82-ED3F-4FD0-9726-638216C22761}"/>
                  </a:ext>
                </a:extLst>
              </p:cNvPr>
              <p:cNvSpPr txBox="1"/>
              <p:nvPr/>
            </p:nvSpPr>
            <p:spPr>
              <a:xfrm>
                <a:off x="1259663" y="4975931"/>
                <a:ext cx="355600" cy="212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835" b="1" i="0" u="none" strike="noStrike" cap="none" spc="0" normalizeH="0" baseline="0">
                    <a:ln>
                      <a:noFill/>
                    </a:ln>
                    <a:solidFill>
                      <a:schemeClr val="bg1">
                        <a:lumMod val="95000"/>
                        <a:alpha val="81000"/>
                      </a:schemeClr>
                    </a:solidFill>
                    <a:effectLst/>
                    <a:uFillTx/>
                    <a:latin typeface="Helvetica" panose="020B0604020202020204" pitchFamily="34" charset="0"/>
                    <a:ea typeface="+mn-ea"/>
                    <a:cs typeface="Helvetica" panose="020B0604020202020204" pitchFamily="34" charset="0"/>
                    <a:sym typeface="Calibri"/>
                  </a:rPr>
                  <a:t>Ir</a:t>
                </a:r>
              </a:p>
            </p:txBody>
          </p:sp>
          <p:sp>
            <p:nvSpPr>
              <p:cNvPr id="13" name="Rectangle 12">
                <a:extLst>
                  <a:ext uri="{FF2B5EF4-FFF2-40B4-BE49-F238E27FC236}">
                    <a16:creationId xmlns:a16="http://schemas.microsoft.com/office/drawing/2014/main" id="{A03A5DF7-6102-4B12-85EC-78C0C5A55AAB}"/>
                  </a:ext>
                </a:extLst>
              </p:cNvPr>
              <p:cNvSpPr/>
              <p:nvPr/>
            </p:nvSpPr>
            <p:spPr>
              <a:xfrm>
                <a:off x="1108077" y="4965346"/>
                <a:ext cx="596898" cy="605191"/>
              </a:xfrm>
              <a:prstGeom prst="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grpSp>
      <p:sp>
        <p:nvSpPr>
          <p:cNvPr id="14" name="Rectangle 13">
            <a:extLst>
              <a:ext uri="{FF2B5EF4-FFF2-40B4-BE49-F238E27FC236}">
                <a16:creationId xmlns:a16="http://schemas.microsoft.com/office/drawing/2014/main" id="{2B9DB882-E67F-4189-9B78-22BCD066CBBE}"/>
              </a:ext>
            </a:extLst>
          </p:cNvPr>
          <p:cNvSpPr/>
          <p:nvPr/>
        </p:nvSpPr>
        <p:spPr>
          <a:xfrm rot="10800000" flipH="1" flipV="1">
            <a:off x="0" y="0"/>
            <a:ext cx="14400213" cy="15840075"/>
          </a:xfrm>
          <a:prstGeom prst="rect">
            <a:avLst/>
          </a:prstGeom>
          <a:gradFill flip="none" rotWithShape="1">
            <a:gsLst>
              <a:gs pos="85720">
                <a:srgbClr val="232F67">
                  <a:alpha val="23000"/>
                </a:srgbClr>
              </a:gs>
              <a:gs pos="72000">
                <a:srgbClr val="202A5D">
                  <a:alpha val="55000"/>
                </a:srgbClr>
              </a:gs>
              <a:gs pos="0">
                <a:srgbClr val="171F45"/>
              </a:gs>
              <a:gs pos="100000">
                <a:schemeClr val="accent6">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sp>
        <p:nvSpPr>
          <p:cNvPr id="15" name="Rectangle 14">
            <a:extLst>
              <a:ext uri="{FF2B5EF4-FFF2-40B4-BE49-F238E27FC236}">
                <a16:creationId xmlns:a16="http://schemas.microsoft.com/office/drawing/2014/main" id="{CD780186-4FF2-46D0-ADA0-2CB128A2E52A}"/>
              </a:ext>
            </a:extLst>
          </p:cNvPr>
          <p:cNvSpPr/>
          <p:nvPr/>
        </p:nvSpPr>
        <p:spPr>
          <a:xfrm rot="10800000" flipH="1" flipV="1">
            <a:off x="0" y="-2"/>
            <a:ext cx="14400213" cy="15840075"/>
          </a:xfrm>
          <a:prstGeom prst="rect">
            <a:avLst/>
          </a:prstGeom>
          <a:gradFill flip="none" rotWithShape="1">
            <a:gsLst>
              <a:gs pos="100000">
                <a:srgbClr val="232F67">
                  <a:alpha val="7000"/>
                </a:srgbClr>
              </a:gs>
              <a:gs pos="15000">
                <a:srgbClr val="171F4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sp>
        <p:nvSpPr>
          <p:cNvPr id="16" name="Speech Bubble: Rectangle 15">
            <a:extLst>
              <a:ext uri="{FF2B5EF4-FFF2-40B4-BE49-F238E27FC236}">
                <a16:creationId xmlns:a16="http://schemas.microsoft.com/office/drawing/2014/main" id="{548C6444-4ADB-4CEA-9EA1-AAB5B4C19C0D}"/>
              </a:ext>
            </a:extLst>
          </p:cNvPr>
          <p:cNvSpPr/>
          <p:nvPr/>
        </p:nvSpPr>
        <p:spPr>
          <a:xfrm>
            <a:off x="3703594" y="3256063"/>
            <a:ext cx="6696560" cy="7941650"/>
          </a:xfrm>
          <a:prstGeom prst="wedgeRectCallout">
            <a:avLst>
              <a:gd name="adj1" fmla="val -14704"/>
              <a:gd name="adj2" fmla="val 62830"/>
            </a:avLst>
          </a:prstGeom>
          <a:noFill/>
          <a:ln w="25400" cap="flat">
            <a:gradFill flip="none" rotWithShape="1">
              <a:gsLst>
                <a:gs pos="0">
                  <a:schemeClr val="tx1"/>
                </a:gs>
                <a:gs pos="30000">
                  <a:srgbClr val="FFFFFF"/>
                </a:gs>
                <a:gs pos="100000">
                  <a:schemeClr val="tx1">
                    <a:alpha val="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43" tIns="19043" rIns="19043" bIns="19043" numCol="1" spcCol="38100" rtlCol="0" anchor="ctr">
            <a:noAutofit/>
          </a:bodyPr>
          <a:lstStyle/>
          <a:p>
            <a:pPr defTabSz="190457"/>
            <a:endParaRPr lang="en-GB" sz="750"/>
          </a:p>
        </p:txBody>
      </p:sp>
      <p:sp>
        <p:nvSpPr>
          <p:cNvPr id="17" name="Rectangle 16">
            <a:extLst>
              <a:ext uri="{FF2B5EF4-FFF2-40B4-BE49-F238E27FC236}">
                <a16:creationId xmlns:a16="http://schemas.microsoft.com/office/drawing/2014/main" id="{CF4C07AE-3FC8-4740-9AC7-A7A8A68C55FF}"/>
              </a:ext>
            </a:extLst>
          </p:cNvPr>
          <p:cNvSpPr/>
          <p:nvPr/>
        </p:nvSpPr>
        <p:spPr>
          <a:xfrm rot="10800000">
            <a:off x="0" y="0"/>
            <a:ext cx="14400213" cy="15840075"/>
          </a:xfrm>
          <a:prstGeom prst="rect">
            <a:avLst/>
          </a:prstGeom>
          <a:gradFill>
            <a:gsLst>
              <a:gs pos="8000">
                <a:schemeClr val="accent6">
                  <a:alpha val="0"/>
                </a:schemeClr>
              </a:gs>
              <a:gs pos="100000">
                <a:schemeClr val="accent6">
                  <a:alpha val="37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grpSp>
        <p:nvGrpSpPr>
          <p:cNvPr id="18" name="Group 17">
            <a:extLst>
              <a:ext uri="{FF2B5EF4-FFF2-40B4-BE49-F238E27FC236}">
                <a16:creationId xmlns:a16="http://schemas.microsoft.com/office/drawing/2014/main" id="{E6F47A81-3411-7737-518A-399C5EDCBBAA}"/>
              </a:ext>
            </a:extLst>
          </p:cNvPr>
          <p:cNvGrpSpPr/>
          <p:nvPr/>
        </p:nvGrpSpPr>
        <p:grpSpPr>
          <a:xfrm>
            <a:off x="180003" y="3003743"/>
            <a:ext cx="14040208" cy="21397137"/>
            <a:chOff x="566056" y="1622849"/>
            <a:chExt cx="11059888" cy="8619201"/>
          </a:xfrm>
        </p:grpSpPr>
        <p:pic>
          <p:nvPicPr>
            <p:cNvPr id="20" name="Picture 19" descr="A picture containing text, black, electronics, keyboard&#10;&#10;Description automatically generated">
              <a:extLst>
                <a:ext uri="{FF2B5EF4-FFF2-40B4-BE49-F238E27FC236}">
                  <a16:creationId xmlns:a16="http://schemas.microsoft.com/office/drawing/2014/main" id="{686EC150-D2A2-8677-DCFF-0C267AAD941C}"/>
                </a:ext>
              </a:extLst>
            </p:cNvPr>
            <p:cNvPicPr>
              <a:picLocks noChangeAspect="1"/>
            </p:cNvPicPr>
            <p:nvPr/>
          </p:nvPicPr>
          <p:blipFill rotWithShape="1">
            <a:blip r:embed="rId2" cstate="print">
              <a:alphaModFix amt="25000"/>
              <a:extLst>
                <a:ext uri="{28A0092B-C50C-407E-A947-70E740481C1C}">
                  <a14:useLocalDpi xmlns:a14="http://schemas.microsoft.com/office/drawing/2010/main" val="0"/>
                </a:ext>
              </a:extLst>
            </a:blip>
            <a:srcRect l="-725" r="10010"/>
            <a:stretch/>
          </p:blipFill>
          <p:spPr>
            <a:xfrm>
              <a:off x="566056" y="1622849"/>
              <a:ext cx="11059888" cy="8619201"/>
            </a:xfrm>
            <a:prstGeom prst="rect">
              <a:avLst/>
            </a:prstGeom>
          </p:spPr>
        </p:pic>
        <p:grpSp>
          <p:nvGrpSpPr>
            <p:cNvPr id="22" name="Group 21">
              <a:extLst>
                <a:ext uri="{FF2B5EF4-FFF2-40B4-BE49-F238E27FC236}">
                  <a16:creationId xmlns:a16="http://schemas.microsoft.com/office/drawing/2014/main" id="{026BD184-7D62-6065-3BC6-1573A6E25EAE}"/>
                </a:ext>
              </a:extLst>
            </p:cNvPr>
            <p:cNvGrpSpPr/>
            <p:nvPr/>
          </p:nvGrpSpPr>
          <p:grpSpPr>
            <a:xfrm>
              <a:off x="5531280" y="6120421"/>
              <a:ext cx="615698" cy="631216"/>
              <a:chOff x="1089277" y="4939321"/>
              <a:chExt cx="615698" cy="631216"/>
            </a:xfrm>
          </p:grpSpPr>
          <p:sp>
            <p:nvSpPr>
              <p:cNvPr id="24" name="TextBox 23">
                <a:extLst>
                  <a:ext uri="{FF2B5EF4-FFF2-40B4-BE49-F238E27FC236}">
                    <a16:creationId xmlns:a16="http://schemas.microsoft.com/office/drawing/2014/main" id="{82F94DBD-E2F5-598B-341C-7E4FDFC20839}"/>
                  </a:ext>
                </a:extLst>
              </p:cNvPr>
              <p:cNvSpPr txBox="1"/>
              <p:nvPr/>
            </p:nvSpPr>
            <p:spPr>
              <a:xfrm>
                <a:off x="1119717" y="4975931"/>
                <a:ext cx="567264" cy="168972"/>
              </a:xfrm>
              <a:prstGeom prst="rect">
                <a:avLst/>
              </a:prstGeom>
              <a:solidFill>
                <a:srgbClr val="5D679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sp>
            <p:nvSpPr>
              <p:cNvPr id="25" name="TextBox 24">
                <a:extLst>
                  <a:ext uri="{FF2B5EF4-FFF2-40B4-BE49-F238E27FC236}">
                    <a16:creationId xmlns:a16="http://schemas.microsoft.com/office/drawing/2014/main" id="{EB30059E-551B-8D12-2D9E-78972345BB11}"/>
                  </a:ext>
                </a:extLst>
              </p:cNvPr>
              <p:cNvSpPr txBox="1"/>
              <p:nvPr/>
            </p:nvSpPr>
            <p:spPr>
              <a:xfrm>
                <a:off x="1089277" y="4939321"/>
                <a:ext cx="355600" cy="884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827" b="1" i="0" u="none" strike="noStrike" cap="none" spc="0" normalizeH="0" baseline="0">
                    <a:ln>
                      <a:noFill/>
                    </a:ln>
                    <a:solidFill>
                      <a:schemeClr val="accent5">
                        <a:alpha val="81000"/>
                      </a:schemeClr>
                    </a:solidFill>
                    <a:effectLst/>
                    <a:uFillTx/>
                    <a:latin typeface="Helvetica" panose="020B0604020202020204" pitchFamily="34" charset="0"/>
                    <a:ea typeface="+mn-ea"/>
                    <a:cs typeface="Helvetica" panose="020B0604020202020204" pitchFamily="34" charset="0"/>
                    <a:sym typeface="Calibri"/>
                  </a:rPr>
                  <a:t>77</a:t>
                </a:r>
                <a:endParaRPr kumimoji="0" lang="en-GB" sz="709" b="1" i="0" u="none" strike="noStrike" cap="none" spc="0" normalizeH="0" baseline="0">
                  <a:ln>
                    <a:noFill/>
                  </a:ln>
                  <a:solidFill>
                    <a:schemeClr val="accent5">
                      <a:alpha val="81000"/>
                    </a:schemeClr>
                  </a:solidFill>
                  <a:effectLst/>
                  <a:uFillTx/>
                  <a:latin typeface="Helvetica" panose="020B0604020202020204" pitchFamily="34" charset="0"/>
                  <a:ea typeface="+mn-ea"/>
                  <a:cs typeface="Helvetica" panose="020B0604020202020204" pitchFamily="34" charset="0"/>
                  <a:sym typeface="Calibri"/>
                </a:endParaRPr>
              </a:p>
            </p:txBody>
          </p:sp>
          <p:sp>
            <p:nvSpPr>
              <p:cNvPr id="26" name="TextBox 25">
                <a:extLst>
                  <a:ext uri="{FF2B5EF4-FFF2-40B4-BE49-F238E27FC236}">
                    <a16:creationId xmlns:a16="http://schemas.microsoft.com/office/drawing/2014/main" id="{F3D20B6E-0D08-4A52-6452-45FD59392776}"/>
                  </a:ext>
                </a:extLst>
              </p:cNvPr>
              <p:cNvSpPr txBox="1"/>
              <p:nvPr/>
            </p:nvSpPr>
            <p:spPr>
              <a:xfrm>
                <a:off x="1259663" y="4975931"/>
                <a:ext cx="355600" cy="212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39999" rtl="0" fontAlgn="auto" latinLnBrk="0" hangingPunct="0">
                  <a:lnSpc>
                    <a:spcPct val="100000"/>
                  </a:lnSpc>
                  <a:spcBef>
                    <a:spcPts val="0"/>
                  </a:spcBef>
                  <a:spcAft>
                    <a:spcPts val="0"/>
                  </a:spcAft>
                  <a:buClrTx/>
                  <a:buSzTx/>
                  <a:buFontTx/>
                  <a:buNone/>
                  <a:tabLst/>
                </a:pPr>
                <a:r>
                  <a:rPr kumimoji="0" lang="en-GB" sz="2835" b="1" i="0" u="none" strike="noStrike" cap="none" spc="0" normalizeH="0" baseline="0">
                    <a:ln>
                      <a:noFill/>
                    </a:ln>
                    <a:solidFill>
                      <a:schemeClr val="bg1">
                        <a:lumMod val="95000"/>
                        <a:alpha val="81000"/>
                      </a:schemeClr>
                    </a:solidFill>
                    <a:effectLst/>
                    <a:uFillTx/>
                    <a:latin typeface="Helvetica" panose="020B0604020202020204" pitchFamily="34" charset="0"/>
                    <a:ea typeface="+mn-ea"/>
                    <a:cs typeface="Helvetica" panose="020B0604020202020204" pitchFamily="34" charset="0"/>
                    <a:sym typeface="Calibri"/>
                  </a:rPr>
                  <a:t>Ir</a:t>
                </a:r>
              </a:p>
            </p:txBody>
          </p:sp>
          <p:sp>
            <p:nvSpPr>
              <p:cNvPr id="28" name="Rectangle 27">
                <a:extLst>
                  <a:ext uri="{FF2B5EF4-FFF2-40B4-BE49-F238E27FC236}">
                    <a16:creationId xmlns:a16="http://schemas.microsoft.com/office/drawing/2014/main" id="{09B733FC-94D6-13E6-8111-A6E253CD9A5F}"/>
                  </a:ext>
                </a:extLst>
              </p:cNvPr>
              <p:cNvSpPr/>
              <p:nvPr/>
            </p:nvSpPr>
            <p:spPr>
              <a:xfrm>
                <a:off x="1108077" y="4965346"/>
                <a:ext cx="596898" cy="605191"/>
              </a:xfrm>
              <a:prstGeom prst="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grpSp>
      </p:grpSp>
      <p:sp>
        <p:nvSpPr>
          <p:cNvPr id="29" name="Rectangle 28">
            <a:extLst>
              <a:ext uri="{FF2B5EF4-FFF2-40B4-BE49-F238E27FC236}">
                <a16:creationId xmlns:a16="http://schemas.microsoft.com/office/drawing/2014/main" id="{6453A5DE-6D68-1741-1C14-E92495138C54}"/>
              </a:ext>
            </a:extLst>
          </p:cNvPr>
          <p:cNvSpPr/>
          <p:nvPr/>
        </p:nvSpPr>
        <p:spPr>
          <a:xfrm rot="10800000" flipH="1" flipV="1">
            <a:off x="0" y="0"/>
            <a:ext cx="14400213" cy="15840075"/>
          </a:xfrm>
          <a:prstGeom prst="rect">
            <a:avLst/>
          </a:prstGeom>
          <a:gradFill flip="none" rotWithShape="1">
            <a:gsLst>
              <a:gs pos="85720">
                <a:srgbClr val="232F67">
                  <a:alpha val="23000"/>
                </a:srgbClr>
              </a:gs>
              <a:gs pos="72000">
                <a:srgbClr val="202A5D">
                  <a:alpha val="55000"/>
                </a:srgbClr>
              </a:gs>
              <a:gs pos="0">
                <a:srgbClr val="171F45"/>
              </a:gs>
              <a:gs pos="100000">
                <a:schemeClr val="accent6">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sp>
        <p:nvSpPr>
          <p:cNvPr id="30" name="Rectangle 29">
            <a:extLst>
              <a:ext uri="{FF2B5EF4-FFF2-40B4-BE49-F238E27FC236}">
                <a16:creationId xmlns:a16="http://schemas.microsoft.com/office/drawing/2014/main" id="{226DB2E5-7C54-3548-63DC-CE9E203186BD}"/>
              </a:ext>
            </a:extLst>
          </p:cNvPr>
          <p:cNvSpPr/>
          <p:nvPr/>
        </p:nvSpPr>
        <p:spPr>
          <a:xfrm rot="10800000" flipH="1" flipV="1">
            <a:off x="0" y="-2"/>
            <a:ext cx="14400213" cy="15840075"/>
          </a:xfrm>
          <a:prstGeom prst="rect">
            <a:avLst/>
          </a:prstGeom>
          <a:gradFill flip="none" rotWithShape="1">
            <a:gsLst>
              <a:gs pos="100000">
                <a:srgbClr val="232F67"/>
              </a:gs>
              <a:gs pos="58000">
                <a:srgbClr val="232F67">
                  <a:alpha val="55000"/>
                </a:srgbClr>
              </a:gs>
              <a:gs pos="15000">
                <a:srgbClr val="171F4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sp>
        <p:nvSpPr>
          <p:cNvPr id="31" name="Speech Bubble: Rectangle 30">
            <a:extLst>
              <a:ext uri="{FF2B5EF4-FFF2-40B4-BE49-F238E27FC236}">
                <a16:creationId xmlns:a16="http://schemas.microsoft.com/office/drawing/2014/main" id="{70382A53-FBCB-190E-0C7D-9595A0CFB6C3}"/>
              </a:ext>
            </a:extLst>
          </p:cNvPr>
          <p:cNvSpPr/>
          <p:nvPr/>
        </p:nvSpPr>
        <p:spPr>
          <a:xfrm>
            <a:off x="3703594" y="3256063"/>
            <a:ext cx="6696560" cy="7941650"/>
          </a:xfrm>
          <a:prstGeom prst="wedgeRectCallout">
            <a:avLst>
              <a:gd name="adj1" fmla="val -14704"/>
              <a:gd name="adj2" fmla="val 62830"/>
            </a:avLst>
          </a:prstGeom>
          <a:noFill/>
          <a:ln w="25400" cap="flat">
            <a:gradFill flip="none" rotWithShape="1">
              <a:gsLst>
                <a:gs pos="0">
                  <a:schemeClr val="tx1"/>
                </a:gs>
                <a:gs pos="30000">
                  <a:srgbClr val="FFFFFF"/>
                </a:gs>
                <a:gs pos="100000">
                  <a:schemeClr val="tx1">
                    <a:alpha val="0"/>
                  </a:schemeClr>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43" tIns="19043" rIns="19043" bIns="19043" numCol="1" spcCol="38100" rtlCol="0" anchor="ctr">
            <a:noAutofit/>
          </a:bodyPr>
          <a:lstStyle/>
          <a:p>
            <a:pPr defTabSz="190457"/>
            <a:endParaRPr lang="en-GB" sz="750"/>
          </a:p>
        </p:txBody>
      </p:sp>
      <p:sp>
        <p:nvSpPr>
          <p:cNvPr id="23" name="Text Placeholder 22">
            <a:extLst>
              <a:ext uri="{FF2B5EF4-FFF2-40B4-BE49-F238E27FC236}">
                <a16:creationId xmlns:a16="http://schemas.microsoft.com/office/drawing/2014/main" id="{49EF0AB2-FFE2-4FA1-A332-FFBC8975EDD2}"/>
              </a:ext>
            </a:extLst>
          </p:cNvPr>
          <p:cNvSpPr>
            <a:spLocks noGrp="1"/>
          </p:cNvSpPr>
          <p:nvPr>
            <p:ph type="body" sz="quarter" idx="10"/>
          </p:nvPr>
        </p:nvSpPr>
        <p:spPr>
          <a:xfrm>
            <a:off x="4365064" y="4986692"/>
            <a:ext cx="5310079" cy="4293688"/>
          </a:xfrm>
        </p:spPr>
        <p:txBody>
          <a:bodyPr/>
          <a:lstStyle>
            <a:lvl1pPr marL="0" indent="0">
              <a:buNone/>
              <a:defRPr/>
            </a:lvl1pPr>
            <a:lvl2pPr marL="539999" indent="0">
              <a:buNone/>
              <a:defRPr/>
            </a:lvl2pPr>
          </a:lstStyle>
          <a:p>
            <a:pPr lvl="0"/>
            <a:r>
              <a:rPr lang="en-US"/>
              <a:t>Click to edit Master text styles</a:t>
            </a:r>
          </a:p>
          <a:p>
            <a:pPr lvl="1"/>
            <a:r>
              <a:rPr lang="en-US"/>
              <a:t>Second level</a:t>
            </a:r>
          </a:p>
        </p:txBody>
      </p:sp>
      <p:pic>
        <p:nvPicPr>
          <p:cNvPr id="21" name="Picture 20">
            <a:extLst>
              <a:ext uri="{FF2B5EF4-FFF2-40B4-BE49-F238E27FC236}">
                <a16:creationId xmlns:a16="http://schemas.microsoft.com/office/drawing/2014/main" id="{D872901F-0DD6-4EB3-A0D9-5D650AF4336F}"/>
              </a:ext>
            </a:extLst>
          </p:cNvPr>
          <p:cNvPicPr>
            <a:picLocks noChangeAspect="1"/>
          </p:cNvPicPr>
          <p:nvPr/>
        </p:nvPicPr>
        <p:blipFill rotWithShape="1">
          <a:blip r:embed="rId3"/>
          <a:srcRect l="14488" r="-1" b="29056"/>
          <a:stretch/>
        </p:blipFill>
        <p:spPr>
          <a:xfrm>
            <a:off x="6048089" y="11152085"/>
            <a:ext cx="488764" cy="1145973"/>
          </a:xfrm>
          <a:prstGeom prst="rect">
            <a:avLst/>
          </a:prstGeom>
        </p:spPr>
      </p:pic>
      <p:sp>
        <p:nvSpPr>
          <p:cNvPr id="27" name="Text Placeholder 22">
            <a:extLst>
              <a:ext uri="{FF2B5EF4-FFF2-40B4-BE49-F238E27FC236}">
                <a16:creationId xmlns:a16="http://schemas.microsoft.com/office/drawing/2014/main" id="{11E041C8-4BF4-4579-BAC7-5C2798BD94F5}"/>
              </a:ext>
            </a:extLst>
          </p:cNvPr>
          <p:cNvSpPr>
            <a:spLocks noGrp="1"/>
          </p:cNvSpPr>
          <p:nvPr>
            <p:ph type="body" sz="quarter" idx="11"/>
          </p:nvPr>
        </p:nvSpPr>
        <p:spPr>
          <a:xfrm>
            <a:off x="6278472" y="11786979"/>
            <a:ext cx="4380065" cy="1141363"/>
          </a:xfrm>
        </p:spPr>
        <p:txBody>
          <a:bodyPr>
            <a:normAutofit/>
          </a:bodyPr>
          <a:lstStyle>
            <a:lvl1pPr marL="0" indent="0">
              <a:buNone/>
              <a:defRPr sz="2126"/>
            </a:lvl1pPr>
            <a:lvl2pPr marL="539999" indent="0">
              <a:buNone/>
              <a:defRPr sz="2126"/>
            </a:lvl2pPr>
          </a:lstStyle>
          <a:p>
            <a:pPr lvl="0"/>
            <a:r>
              <a:rPr lang="en-US"/>
              <a:t>Click to edit Master text styles</a:t>
            </a:r>
          </a:p>
        </p:txBody>
      </p:sp>
      <p:pic>
        <p:nvPicPr>
          <p:cNvPr id="32" name="Picture 31">
            <a:extLst>
              <a:ext uri="{FF2B5EF4-FFF2-40B4-BE49-F238E27FC236}">
                <a16:creationId xmlns:a16="http://schemas.microsoft.com/office/drawing/2014/main" id="{35B66C86-6C99-B2CC-A3FF-F802BA03164A}"/>
              </a:ext>
            </a:extLst>
          </p:cNvPr>
          <p:cNvPicPr>
            <a:picLocks noChangeAspect="1"/>
          </p:cNvPicPr>
          <p:nvPr/>
        </p:nvPicPr>
        <p:blipFill rotWithShape="1">
          <a:blip r:embed="rId3"/>
          <a:srcRect l="14488" r="-1" b="29056"/>
          <a:stretch/>
        </p:blipFill>
        <p:spPr>
          <a:xfrm>
            <a:off x="6048089" y="11152085"/>
            <a:ext cx="488764" cy="1145973"/>
          </a:xfrm>
          <a:prstGeom prst="rect">
            <a:avLst/>
          </a:prstGeom>
        </p:spPr>
      </p:pic>
    </p:spTree>
    <p:extLst>
      <p:ext uri="{BB962C8B-B14F-4D97-AF65-F5344CB8AC3E}">
        <p14:creationId xmlns:p14="http://schemas.microsoft.com/office/powerpoint/2010/main" val="2529636060"/>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heel(1)">
                                      <p:cBhvr>
                                        <p:cTn id="1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9F668B-5C69-4000-95BF-106A9B486773}"/>
              </a:ext>
            </a:extLst>
          </p:cNvPr>
          <p:cNvSpPr>
            <a:spLocks noGrp="1"/>
          </p:cNvSpPr>
          <p:nvPr>
            <p:ph type="sldNum" sz="quarter" idx="10"/>
          </p:nvPr>
        </p:nvSpPr>
        <p:spPr/>
        <p:txBody>
          <a:bodyPr/>
          <a:lstStyle/>
          <a:p>
            <a:fld id="{7A58901B-88A5-4A75-B53C-24BEE861A76B}" type="slidenum">
              <a:rPr lang="en-GB" smtClean="0"/>
              <a:t>‹#›</a:t>
            </a:fld>
            <a:endParaRPr lang="en-GB"/>
          </a:p>
        </p:txBody>
      </p:sp>
      <p:pic>
        <p:nvPicPr>
          <p:cNvPr id="4" name="Picture 3" descr="Background pattern&#10;&#10;Description automatically generated">
            <a:extLst>
              <a:ext uri="{FF2B5EF4-FFF2-40B4-BE49-F238E27FC236}">
                <a16:creationId xmlns:a16="http://schemas.microsoft.com/office/drawing/2014/main" id="{B32590DA-3EA7-42D2-B0EB-2F21EB911509}"/>
              </a:ext>
            </a:extLst>
          </p:cNvPr>
          <p:cNvPicPr>
            <a:picLocks noChangeAspect="1"/>
          </p:cNvPicPr>
          <p:nvPr/>
        </p:nvPicPr>
        <p:blipFill rotWithShape="1">
          <a:blip r:embed="rId2">
            <a:extLst>
              <a:ext uri="{28A0092B-C50C-407E-A947-70E740481C1C}">
                <a14:useLocalDpi xmlns:a14="http://schemas.microsoft.com/office/drawing/2010/main" val="0"/>
              </a:ext>
            </a:extLst>
          </a:blip>
          <a:srcRect l="1778" t="1103" b="3362"/>
          <a:stretch/>
        </p:blipFill>
        <p:spPr>
          <a:xfrm>
            <a:off x="0" y="0"/>
            <a:ext cx="14400213" cy="15840075"/>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5B2BE7C1-2EE9-4899-9BF4-CD1A90D6FE34}"/>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4660" t="31660" r="12885" b="24088"/>
          <a:stretch/>
        </p:blipFill>
        <p:spPr>
          <a:xfrm>
            <a:off x="156529" y="4487867"/>
            <a:ext cx="14400213" cy="11268195"/>
          </a:xfrm>
          <a:prstGeom prst="rect">
            <a:avLst/>
          </a:prstGeom>
        </p:spPr>
      </p:pic>
      <p:sp>
        <p:nvSpPr>
          <p:cNvPr id="6" name="Text Placeholder 5">
            <a:extLst>
              <a:ext uri="{FF2B5EF4-FFF2-40B4-BE49-F238E27FC236}">
                <a16:creationId xmlns:a16="http://schemas.microsoft.com/office/drawing/2014/main" id="{6249C361-F18D-426F-AFCC-C57249B6A5C5}"/>
              </a:ext>
            </a:extLst>
          </p:cNvPr>
          <p:cNvSpPr>
            <a:spLocks noGrp="1"/>
          </p:cNvSpPr>
          <p:nvPr>
            <p:ph type="body" sz="quarter" idx="11"/>
          </p:nvPr>
        </p:nvSpPr>
        <p:spPr>
          <a:xfrm>
            <a:off x="891576" y="4973356"/>
            <a:ext cx="12617062" cy="8736376"/>
          </a:xfrm>
        </p:spPr>
        <p:txBody>
          <a:bodyPr>
            <a:normAutofit/>
          </a:bodyPr>
          <a:lstStyle>
            <a:lvl1pPr>
              <a:defRPr sz="1654">
                <a:solidFill>
                  <a:schemeClr val="bg2"/>
                </a:solidFill>
              </a:defRPr>
            </a:lvl1pPr>
            <a:lvl2pPr>
              <a:defRPr sz="1654">
                <a:solidFill>
                  <a:schemeClr val="bg2"/>
                </a:solidFill>
              </a:defRPr>
            </a:lvl2pPr>
            <a:lvl3pPr>
              <a:defRPr sz="1654">
                <a:solidFill>
                  <a:schemeClr val="bg2"/>
                </a:solidFill>
              </a:defRPr>
            </a:lvl3pPr>
            <a:lvl4pPr>
              <a:defRPr sz="1654">
                <a:solidFill>
                  <a:schemeClr val="bg2"/>
                </a:solidFill>
              </a:defRPr>
            </a:lvl4pPr>
            <a:lvl5pPr>
              <a:defRPr sz="1654">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0FD72B25-590B-4840-9BBF-57241FBF1CA3}"/>
              </a:ext>
            </a:extLst>
          </p:cNvPr>
          <p:cNvSpPr>
            <a:spLocks noGrp="1"/>
          </p:cNvSpPr>
          <p:nvPr>
            <p:ph type="title" hasCustomPrompt="1"/>
          </p:nvPr>
        </p:nvSpPr>
        <p:spPr>
          <a:xfrm>
            <a:off x="891575" y="1400675"/>
            <a:ext cx="12420184" cy="3061682"/>
          </a:xfrm>
        </p:spPr>
        <p:txBody>
          <a:bodyPr>
            <a:normAutofit/>
          </a:bodyPr>
          <a:lstStyle>
            <a:lvl1pPr>
              <a:defRPr sz="3307">
                <a:solidFill>
                  <a:schemeClr val="bg2"/>
                </a:solidFill>
              </a:defRPr>
            </a:lvl1pPr>
          </a:lstStyle>
          <a:p>
            <a:r>
              <a:rPr lang="en-US"/>
              <a:t>CLICK TO EDIT MASTER TITLE STYLE</a:t>
            </a:r>
            <a:endParaRPr lang="en-GB"/>
          </a:p>
        </p:txBody>
      </p:sp>
      <p:pic>
        <p:nvPicPr>
          <p:cNvPr id="8" name="Picture 7" descr="Background pattern&#10;&#10;Description automatically generated">
            <a:extLst>
              <a:ext uri="{FF2B5EF4-FFF2-40B4-BE49-F238E27FC236}">
                <a16:creationId xmlns:a16="http://schemas.microsoft.com/office/drawing/2014/main" id="{2D18406E-CDDC-DD4B-C924-ACB3E67C31B8}"/>
              </a:ext>
            </a:extLst>
          </p:cNvPr>
          <p:cNvPicPr>
            <a:picLocks noChangeAspect="1"/>
          </p:cNvPicPr>
          <p:nvPr/>
        </p:nvPicPr>
        <p:blipFill rotWithShape="1">
          <a:blip r:embed="rId2">
            <a:extLst>
              <a:ext uri="{28A0092B-C50C-407E-A947-70E740481C1C}">
                <a14:useLocalDpi xmlns:a14="http://schemas.microsoft.com/office/drawing/2010/main" val="0"/>
              </a:ext>
            </a:extLst>
          </a:blip>
          <a:srcRect l="1778" t="1103" b="3362"/>
          <a:stretch/>
        </p:blipFill>
        <p:spPr>
          <a:xfrm>
            <a:off x="0" y="0"/>
            <a:ext cx="14400213" cy="15840075"/>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5721847E-DD71-F88B-1C4D-B01AEDEFC198}"/>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4660" t="31660" r="12885" b="24088"/>
          <a:stretch/>
        </p:blipFill>
        <p:spPr>
          <a:xfrm>
            <a:off x="156529" y="4487867"/>
            <a:ext cx="14400213" cy="11268195"/>
          </a:xfrm>
          <a:prstGeom prst="rect">
            <a:avLst/>
          </a:prstGeom>
        </p:spPr>
      </p:pic>
    </p:spTree>
    <p:extLst>
      <p:ext uri="{BB962C8B-B14F-4D97-AF65-F5344CB8AC3E}">
        <p14:creationId xmlns:p14="http://schemas.microsoft.com/office/powerpoint/2010/main" val="137341744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A413A5-8690-4380-8B03-9D4DA869345B}"/>
              </a:ext>
            </a:extLst>
          </p:cNvPr>
          <p:cNvSpPr>
            <a:spLocks noGrp="1"/>
          </p:cNvSpPr>
          <p:nvPr>
            <p:ph type="sldNum" sz="quarter" idx="10"/>
          </p:nvPr>
        </p:nvSpPr>
        <p:spPr/>
        <p:txBody>
          <a:bodyPr/>
          <a:lstStyle/>
          <a:p>
            <a:fld id="{7A58901B-88A5-4A75-B53C-24BEE861A76B}" type="slidenum">
              <a:rPr lang="en-GB" smtClean="0"/>
              <a:t>‹#›</a:t>
            </a:fld>
            <a:endParaRPr lang="en-GB"/>
          </a:p>
        </p:txBody>
      </p:sp>
      <p:pic>
        <p:nvPicPr>
          <p:cNvPr id="4" name="Picture 3" descr="Shape, background pattern&#10;&#10;Description automatically generated">
            <a:extLst>
              <a:ext uri="{FF2B5EF4-FFF2-40B4-BE49-F238E27FC236}">
                <a16:creationId xmlns:a16="http://schemas.microsoft.com/office/drawing/2014/main" id="{330589A2-406B-465F-A9DF-0864F20EBA36}"/>
              </a:ext>
            </a:extLst>
          </p:cNvPr>
          <p:cNvPicPr>
            <a:picLocks noChangeAspect="1"/>
          </p:cNvPicPr>
          <p:nvPr/>
        </p:nvPicPr>
        <p:blipFill rotWithShape="1">
          <a:blip r:embed="rId2">
            <a:extLst>
              <a:ext uri="{28A0092B-C50C-407E-A947-70E740481C1C}">
                <a14:useLocalDpi xmlns:a14="http://schemas.microsoft.com/office/drawing/2010/main" val="0"/>
              </a:ext>
            </a:extLst>
          </a:blip>
          <a:srcRect l="1307" b="1307"/>
          <a:stretch/>
        </p:blipFill>
        <p:spPr>
          <a:xfrm>
            <a:off x="0" y="1"/>
            <a:ext cx="14400213" cy="15864704"/>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C8A4616-7A1F-45F9-8613-0F38651FB845}"/>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4660" t="31660" r="12885" b="24088"/>
          <a:stretch/>
        </p:blipFill>
        <p:spPr>
          <a:xfrm>
            <a:off x="156529" y="4487867"/>
            <a:ext cx="14400213" cy="11268195"/>
          </a:xfrm>
          <a:prstGeom prst="rect">
            <a:avLst/>
          </a:prstGeom>
        </p:spPr>
      </p:pic>
      <p:sp>
        <p:nvSpPr>
          <p:cNvPr id="6" name="Text Placeholder 5">
            <a:extLst>
              <a:ext uri="{FF2B5EF4-FFF2-40B4-BE49-F238E27FC236}">
                <a16:creationId xmlns:a16="http://schemas.microsoft.com/office/drawing/2014/main" id="{7014AF4F-E400-45C4-A62E-FBB00C99254A}"/>
              </a:ext>
            </a:extLst>
          </p:cNvPr>
          <p:cNvSpPr>
            <a:spLocks noGrp="1"/>
          </p:cNvSpPr>
          <p:nvPr>
            <p:ph type="body" sz="quarter" idx="11"/>
          </p:nvPr>
        </p:nvSpPr>
        <p:spPr>
          <a:xfrm>
            <a:off x="891576" y="4973356"/>
            <a:ext cx="12617062" cy="8736376"/>
          </a:xfrm>
        </p:spPr>
        <p:txBody>
          <a:bodyPr>
            <a:normAutofit/>
          </a:bodyPr>
          <a:lstStyle>
            <a:lvl1pPr>
              <a:defRPr sz="1654">
                <a:solidFill>
                  <a:schemeClr val="bg2"/>
                </a:solidFill>
              </a:defRPr>
            </a:lvl1pPr>
            <a:lvl2pPr>
              <a:defRPr sz="1654">
                <a:solidFill>
                  <a:schemeClr val="bg2"/>
                </a:solidFill>
              </a:defRPr>
            </a:lvl2pPr>
            <a:lvl3pPr>
              <a:defRPr sz="1654">
                <a:solidFill>
                  <a:schemeClr val="bg2"/>
                </a:solidFill>
              </a:defRPr>
            </a:lvl3pPr>
            <a:lvl4pPr>
              <a:defRPr sz="1654">
                <a:solidFill>
                  <a:schemeClr val="bg2"/>
                </a:solidFill>
              </a:defRPr>
            </a:lvl4pPr>
            <a:lvl5pPr>
              <a:defRPr sz="1654">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ED3E2D87-A0D6-4F9C-A2AA-63EE48C1BB2B}"/>
              </a:ext>
            </a:extLst>
          </p:cNvPr>
          <p:cNvSpPr>
            <a:spLocks noGrp="1"/>
          </p:cNvSpPr>
          <p:nvPr>
            <p:ph type="title" hasCustomPrompt="1"/>
          </p:nvPr>
        </p:nvSpPr>
        <p:spPr>
          <a:xfrm>
            <a:off x="891575" y="1400675"/>
            <a:ext cx="12420184" cy="3061682"/>
          </a:xfrm>
        </p:spPr>
        <p:txBody>
          <a:bodyPr>
            <a:normAutofit/>
          </a:bodyPr>
          <a:lstStyle>
            <a:lvl1pPr>
              <a:defRPr sz="3307">
                <a:solidFill>
                  <a:schemeClr val="bg2"/>
                </a:solidFill>
              </a:defRPr>
            </a:lvl1pPr>
          </a:lstStyle>
          <a:p>
            <a:r>
              <a:rPr lang="en-US"/>
              <a:t>CLICK TO EDIT MASTER TITLE STYLE</a:t>
            </a:r>
            <a:endParaRPr lang="en-GB"/>
          </a:p>
        </p:txBody>
      </p:sp>
      <p:pic>
        <p:nvPicPr>
          <p:cNvPr id="8" name="Picture 7" descr="Shape, background pattern&#10;&#10;Description automatically generated">
            <a:extLst>
              <a:ext uri="{FF2B5EF4-FFF2-40B4-BE49-F238E27FC236}">
                <a16:creationId xmlns:a16="http://schemas.microsoft.com/office/drawing/2014/main" id="{A9B333D7-D1F7-5452-D8B9-26DE5CBEFCD4}"/>
              </a:ext>
            </a:extLst>
          </p:cNvPr>
          <p:cNvPicPr>
            <a:picLocks noChangeAspect="1"/>
          </p:cNvPicPr>
          <p:nvPr/>
        </p:nvPicPr>
        <p:blipFill rotWithShape="1">
          <a:blip r:embed="rId2">
            <a:extLst>
              <a:ext uri="{28A0092B-C50C-407E-A947-70E740481C1C}">
                <a14:useLocalDpi xmlns:a14="http://schemas.microsoft.com/office/drawing/2010/main" val="0"/>
              </a:ext>
            </a:extLst>
          </a:blip>
          <a:srcRect l="1307" b="1307"/>
          <a:stretch/>
        </p:blipFill>
        <p:spPr>
          <a:xfrm>
            <a:off x="0" y="1"/>
            <a:ext cx="14400213" cy="15864704"/>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3CC0A13E-8A27-D1FA-27C1-26A6F32E1ECA}"/>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4660" t="31660" r="12885" b="24088"/>
          <a:stretch/>
        </p:blipFill>
        <p:spPr>
          <a:xfrm>
            <a:off x="156529" y="4487867"/>
            <a:ext cx="14400213" cy="11268195"/>
          </a:xfrm>
          <a:prstGeom prst="rect">
            <a:avLst/>
          </a:prstGeom>
        </p:spPr>
      </p:pic>
    </p:spTree>
    <p:extLst>
      <p:ext uri="{BB962C8B-B14F-4D97-AF65-F5344CB8AC3E}">
        <p14:creationId xmlns:p14="http://schemas.microsoft.com/office/powerpoint/2010/main" val="364381615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3EF815-FE00-465C-B9A2-F77E48773363}"/>
              </a:ext>
            </a:extLst>
          </p:cNvPr>
          <p:cNvSpPr>
            <a:spLocks noGrp="1"/>
          </p:cNvSpPr>
          <p:nvPr>
            <p:ph type="sldNum" sz="quarter" idx="10"/>
          </p:nvPr>
        </p:nvSpPr>
        <p:spPr/>
        <p:txBody>
          <a:bodyPr/>
          <a:lstStyle/>
          <a:p>
            <a:fld id="{7A58901B-88A5-4A75-B53C-24BEE861A76B}" type="slidenum">
              <a:rPr lang="en-GB" smtClean="0"/>
              <a:t>‹#›</a:t>
            </a:fld>
            <a:endParaRPr lang="en-GB"/>
          </a:p>
        </p:txBody>
      </p:sp>
      <p:pic>
        <p:nvPicPr>
          <p:cNvPr id="4" name="Picture 3" descr="Background pattern&#10;&#10;Description automatically generated">
            <a:extLst>
              <a:ext uri="{FF2B5EF4-FFF2-40B4-BE49-F238E27FC236}">
                <a16:creationId xmlns:a16="http://schemas.microsoft.com/office/drawing/2014/main" id="{95D7C3EB-0433-4ACC-A1A5-F148FC6F21E9}"/>
              </a:ext>
            </a:extLst>
          </p:cNvPr>
          <p:cNvPicPr>
            <a:picLocks noChangeAspect="1"/>
          </p:cNvPicPr>
          <p:nvPr/>
        </p:nvPicPr>
        <p:blipFill rotWithShape="1">
          <a:blip r:embed="rId2">
            <a:extLst>
              <a:ext uri="{28A0092B-C50C-407E-A947-70E740481C1C}">
                <a14:useLocalDpi xmlns:a14="http://schemas.microsoft.com/office/drawing/2010/main" val="0"/>
              </a:ext>
            </a:extLst>
          </a:blip>
          <a:srcRect t="1358" b="3703"/>
          <a:stretch/>
        </p:blipFill>
        <p:spPr>
          <a:xfrm>
            <a:off x="0" y="1"/>
            <a:ext cx="14400213" cy="15898347"/>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11EF19FD-EB91-4082-9C28-033E84629889}"/>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4660" t="31660" r="12885" b="24088"/>
          <a:stretch/>
        </p:blipFill>
        <p:spPr>
          <a:xfrm>
            <a:off x="156529" y="4487867"/>
            <a:ext cx="14400213" cy="11268195"/>
          </a:xfrm>
          <a:prstGeom prst="rect">
            <a:avLst/>
          </a:prstGeom>
        </p:spPr>
      </p:pic>
      <p:sp>
        <p:nvSpPr>
          <p:cNvPr id="6" name="Text Placeholder 5">
            <a:extLst>
              <a:ext uri="{FF2B5EF4-FFF2-40B4-BE49-F238E27FC236}">
                <a16:creationId xmlns:a16="http://schemas.microsoft.com/office/drawing/2014/main" id="{E8AB8282-CCCC-4812-8C9C-D1A0FC1848AD}"/>
              </a:ext>
            </a:extLst>
          </p:cNvPr>
          <p:cNvSpPr>
            <a:spLocks noGrp="1"/>
          </p:cNvSpPr>
          <p:nvPr>
            <p:ph type="body" sz="quarter" idx="11"/>
          </p:nvPr>
        </p:nvSpPr>
        <p:spPr>
          <a:xfrm>
            <a:off x="891576" y="4973356"/>
            <a:ext cx="12617062" cy="8736376"/>
          </a:xfrm>
        </p:spPr>
        <p:txBody>
          <a:bodyPr>
            <a:normAutofit/>
          </a:bodyPr>
          <a:lstStyle>
            <a:lvl1pPr>
              <a:defRPr sz="1654">
                <a:solidFill>
                  <a:schemeClr val="bg2"/>
                </a:solidFill>
              </a:defRPr>
            </a:lvl1pPr>
            <a:lvl2pPr>
              <a:defRPr sz="1654">
                <a:solidFill>
                  <a:schemeClr val="bg2"/>
                </a:solidFill>
              </a:defRPr>
            </a:lvl2pPr>
            <a:lvl3pPr>
              <a:defRPr sz="1654">
                <a:solidFill>
                  <a:schemeClr val="bg2"/>
                </a:solidFill>
              </a:defRPr>
            </a:lvl3pPr>
            <a:lvl4pPr>
              <a:defRPr sz="1654">
                <a:solidFill>
                  <a:schemeClr val="bg2"/>
                </a:solidFill>
              </a:defRPr>
            </a:lvl4pPr>
            <a:lvl5pPr>
              <a:defRPr sz="1654">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DFFC3756-321E-4DDD-8C33-4175CE9864BE}"/>
              </a:ext>
            </a:extLst>
          </p:cNvPr>
          <p:cNvSpPr>
            <a:spLocks noGrp="1"/>
          </p:cNvSpPr>
          <p:nvPr>
            <p:ph type="title" hasCustomPrompt="1"/>
          </p:nvPr>
        </p:nvSpPr>
        <p:spPr>
          <a:xfrm>
            <a:off x="891575" y="1400675"/>
            <a:ext cx="12420184" cy="3061682"/>
          </a:xfrm>
        </p:spPr>
        <p:txBody>
          <a:bodyPr>
            <a:normAutofit/>
          </a:bodyPr>
          <a:lstStyle>
            <a:lvl1pPr>
              <a:defRPr sz="3307">
                <a:solidFill>
                  <a:schemeClr val="bg2"/>
                </a:solidFill>
              </a:defRPr>
            </a:lvl1pPr>
          </a:lstStyle>
          <a:p>
            <a:r>
              <a:rPr lang="en-US"/>
              <a:t>CLICK TO EDIT MASTER TITLE STYLE</a:t>
            </a:r>
            <a:endParaRPr lang="en-GB"/>
          </a:p>
        </p:txBody>
      </p:sp>
      <p:pic>
        <p:nvPicPr>
          <p:cNvPr id="8" name="Picture 7" descr="Background pattern&#10;&#10;Description automatically generated">
            <a:extLst>
              <a:ext uri="{FF2B5EF4-FFF2-40B4-BE49-F238E27FC236}">
                <a16:creationId xmlns:a16="http://schemas.microsoft.com/office/drawing/2014/main" id="{78C2AFC2-3A43-5D39-CFE2-B4A812DD78FB}"/>
              </a:ext>
            </a:extLst>
          </p:cNvPr>
          <p:cNvPicPr>
            <a:picLocks noChangeAspect="1"/>
          </p:cNvPicPr>
          <p:nvPr/>
        </p:nvPicPr>
        <p:blipFill rotWithShape="1">
          <a:blip r:embed="rId2">
            <a:extLst>
              <a:ext uri="{28A0092B-C50C-407E-A947-70E740481C1C}">
                <a14:useLocalDpi xmlns:a14="http://schemas.microsoft.com/office/drawing/2010/main" val="0"/>
              </a:ext>
            </a:extLst>
          </a:blip>
          <a:srcRect t="1358" b="3703"/>
          <a:stretch/>
        </p:blipFill>
        <p:spPr>
          <a:xfrm>
            <a:off x="0" y="1"/>
            <a:ext cx="14400213" cy="15898347"/>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C9D6F5CC-A917-0A36-2557-F1F9A15B647B}"/>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4660" t="31660" r="12885" b="24088"/>
          <a:stretch/>
        </p:blipFill>
        <p:spPr>
          <a:xfrm>
            <a:off x="156529" y="4487867"/>
            <a:ext cx="14400213" cy="11268195"/>
          </a:xfrm>
          <a:prstGeom prst="rect">
            <a:avLst/>
          </a:prstGeom>
        </p:spPr>
      </p:pic>
    </p:spTree>
    <p:extLst>
      <p:ext uri="{BB962C8B-B14F-4D97-AF65-F5344CB8AC3E}">
        <p14:creationId xmlns:p14="http://schemas.microsoft.com/office/powerpoint/2010/main" val="389045320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D5EE0C-A3F1-45EA-B782-B21382F77D27}"/>
              </a:ext>
            </a:extLst>
          </p:cNvPr>
          <p:cNvSpPr>
            <a:spLocks noGrp="1"/>
          </p:cNvSpPr>
          <p:nvPr>
            <p:ph type="sldNum" sz="quarter" idx="10"/>
          </p:nvPr>
        </p:nvSpPr>
        <p:spPr/>
        <p:txBody>
          <a:bodyPr/>
          <a:lstStyle/>
          <a:p>
            <a:fld id="{7A58901B-88A5-4A75-B53C-24BEE861A76B}" type="slidenum">
              <a:rPr lang="en-GB" smtClean="0"/>
              <a:t>‹#›</a:t>
            </a:fld>
            <a:endParaRPr lang="en-GB"/>
          </a:p>
        </p:txBody>
      </p:sp>
      <p:pic>
        <p:nvPicPr>
          <p:cNvPr id="7" name="Picture 6" descr="Shape, rectangle&#10;&#10;Description automatically generated">
            <a:extLst>
              <a:ext uri="{FF2B5EF4-FFF2-40B4-BE49-F238E27FC236}">
                <a16:creationId xmlns:a16="http://schemas.microsoft.com/office/drawing/2014/main" id="{141942F6-00C9-436C-87A2-7999CE264C6B}"/>
              </a:ext>
            </a:extLst>
          </p:cNvPr>
          <p:cNvPicPr>
            <a:picLocks noChangeAspect="1"/>
          </p:cNvPicPr>
          <p:nvPr/>
        </p:nvPicPr>
        <p:blipFill rotWithShape="1">
          <a:blip r:embed="rId2">
            <a:extLst>
              <a:ext uri="{28A0092B-C50C-407E-A947-70E740481C1C}">
                <a14:useLocalDpi xmlns:a14="http://schemas.microsoft.com/office/drawing/2010/main" val="0"/>
              </a:ext>
            </a:extLst>
          </a:blip>
          <a:srcRect t="2477" b="3106"/>
          <a:stretch/>
        </p:blipFill>
        <p:spPr>
          <a:xfrm>
            <a:off x="-1" y="0"/>
            <a:ext cx="14400214" cy="15842994"/>
          </a:xfrm>
          <a:prstGeom prst="rect">
            <a:avLst/>
          </a:prstGeom>
        </p:spPr>
      </p:pic>
      <p:pic>
        <p:nvPicPr>
          <p:cNvPr id="8" name="Picture 7" descr="Diagram&#10;&#10;Description automatically generated with medium confidence">
            <a:extLst>
              <a:ext uri="{FF2B5EF4-FFF2-40B4-BE49-F238E27FC236}">
                <a16:creationId xmlns:a16="http://schemas.microsoft.com/office/drawing/2014/main" id="{F09D6998-FA86-4458-919E-0158C48B1C70}"/>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4660" t="31660" r="12885" b="24088"/>
          <a:stretch/>
        </p:blipFill>
        <p:spPr>
          <a:xfrm>
            <a:off x="156529" y="4487867"/>
            <a:ext cx="14400213" cy="11268195"/>
          </a:xfrm>
          <a:prstGeom prst="rect">
            <a:avLst/>
          </a:prstGeom>
        </p:spPr>
      </p:pic>
      <p:sp>
        <p:nvSpPr>
          <p:cNvPr id="5" name="Text Placeholder 5">
            <a:extLst>
              <a:ext uri="{FF2B5EF4-FFF2-40B4-BE49-F238E27FC236}">
                <a16:creationId xmlns:a16="http://schemas.microsoft.com/office/drawing/2014/main" id="{672A31B1-12F5-4BDE-A595-6EB6CFBB9AB9}"/>
              </a:ext>
            </a:extLst>
          </p:cNvPr>
          <p:cNvSpPr>
            <a:spLocks noGrp="1"/>
          </p:cNvSpPr>
          <p:nvPr>
            <p:ph type="body" sz="quarter" idx="11"/>
          </p:nvPr>
        </p:nvSpPr>
        <p:spPr>
          <a:xfrm>
            <a:off x="891576" y="4973356"/>
            <a:ext cx="12617062" cy="8736376"/>
          </a:xfrm>
        </p:spPr>
        <p:txBody>
          <a:bodyPr>
            <a:normAutofit/>
          </a:bodyPr>
          <a:lstStyle>
            <a:lvl1pPr>
              <a:defRPr sz="1654">
                <a:solidFill>
                  <a:schemeClr val="bg2"/>
                </a:solidFill>
              </a:defRPr>
            </a:lvl1pPr>
            <a:lvl2pPr>
              <a:defRPr sz="1654">
                <a:solidFill>
                  <a:schemeClr val="bg2"/>
                </a:solidFill>
              </a:defRPr>
            </a:lvl2pPr>
            <a:lvl3pPr>
              <a:defRPr sz="1654">
                <a:solidFill>
                  <a:schemeClr val="bg2"/>
                </a:solidFill>
              </a:defRPr>
            </a:lvl3pPr>
            <a:lvl4pPr>
              <a:defRPr sz="1654">
                <a:solidFill>
                  <a:schemeClr val="bg2"/>
                </a:solidFill>
              </a:defRPr>
            </a:lvl4pPr>
            <a:lvl5pPr>
              <a:defRPr sz="1654">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6">
            <a:extLst>
              <a:ext uri="{FF2B5EF4-FFF2-40B4-BE49-F238E27FC236}">
                <a16:creationId xmlns:a16="http://schemas.microsoft.com/office/drawing/2014/main" id="{485A4415-5F21-4810-85CB-F1E520088391}"/>
              </a:ext>
            </a:extLst>
          </p:cNvPr>
          <p:cNvSpPr>
            <a:spLocks noGrp="1"/>
          </p:cNvSpPr>
          <p:nvPr>
            <p:ph type="title" hasCustomPrompt="1"/>
          </p:nvPr>
        </p:nvSpPr>
        <p:spPr>
          <a:xfrm>
            <a:off x="891575" y="1400675"/>
            <a:ext cx="12420184" cy="3061682"/>
          </a:xfrm>
        </p:spPr>
        <p:txBody>
          <a:bodyPr>
            <a:normAutofit/>
          </a:bodyPr>
          <a:lstStyle>
            <a:lvl1pPr>
              <a:defRPr sz="3307">
                <a:solidFill>
                  <a:schemeClr val="bg2"/>
                </a:solidFill>
              </a:defRPr>
            </a:lvl1pPr>
          </a:lstStyle>
          <a:p>
            <a:r>
              <a:rPr lang="en-US"/>
              <a:t>CLICK TO EDIT MASTER TITLE STYLE</a:t>
            </a:r>
            <a:endParaRPr lang="en-GB"/>
          </a:p>
        </p:txBody>
      </p:sp>
      <p:pic>
        <p:nvPicPr>
          <p:cNvPr id="9" name="Picture 8" descr="Shape, rectangle&#10;&#10;Description automatically generated">
            <a:extLst>
              <a:ext uri="{FF2B5EF4-FFF2-40B4-BE49-F238E27FC236}">
                <a16:creationId xmlns:a16="http://schemas.microsoft.com/office/drawing/2014/main" id="{64A6CF8B-4D6E-E314-17FC-0178CAC404B5}"/>
              </a:ext>
            </a:extLst>
          </p:cNvPr>
          <p:cNvPicPr>
            <a:picLocks noChangeAspect="1"/>
          </p:cNvPicPr>
          <p:nvPr/>
        </p:nvPicPr>
        <p:blipFill rotWithShape="1">
          <a:blip r:embed="rId2">
            <a:extLst>
              <a:ext uri="{28A0092B-C50C-407E-A947-70E740481C1C}">
                <a14:useLocalDpi xmlns:a14="http://schemas.microsoft.com/office/drawing/2010/main" val="0"/>
              </a:ext>
            </a:extLst>
          </a:blip>
          <a:srcRect t="2477" b="3106"/>
          <a:stretch/>
        </p:blipFill>
        <p:spPr>
          <a:xfrm>
            <a:off x="-1" y="0"/>
            <a:ext cx="14400214" cy="15842994"/>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F7208B92-FB69-FAA1-D033-2E76ACF64BA9}"/>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4660" t="31660" r="12885" b="24088"/>
          <a:stretch/>
        </p:blipFill>
        <p:spPr>
          <a:xfrm>
            <a:off x="156529" y="4487867"/>
            <a:ext cx="14400213" cy="11268195"/>
          </a:xfrm>
          <a:prstGeom prst="rect">
            <a:avLst/>
          </a:prstGeom>
        </p:spPr>
      </p:pic>
    </p:spTree>
    <p:extLst>
      <p:ext uri="{BB962C8B-B14F-4D97-AF65-F5344CB8AC3E}">
        <p14:creationId xmlns:p14="http://schemas.microsoft.com/office/powerpoint/2010/main" val="339033496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1_Title and Content">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B80061F-1C31-42FB-B7A7-754B0ED6E053}"/>
              </a:ext>
            </a:extLst>
          </p:cNvPr>
          <p:cNvPicPr>
            <a:picLocks noChangeAspect="1"/>
          </p:cNvPicPr>
          <p:nvPr/>
        </p:nvPicPr>
        <p:blipFill rotWithShape="1">
          <a:blip r:embed="rId2">
            <a:extLst>
              <a:ext uri="{28A0092B-C50C-407E-A947-70E740481C1C}">
                <a14:useLocalDpi xmlns:a14="http://schemas.microsoft.com/office/drawing/2010/main" val="0"/>
              </a:ext>
            </a:extLst>
          </a:blip>
          <a:srcRect l="8635" t="9299" r="1082" b="1024"/>
          <a:stretch/>
        </p:blipFill>
        <p:spPr>
          <a:xfrm>
            <a:off x="0" y="1"/>
            <a:ext cx="14400213" cy="15840077"/>
          </a:xfrm>
          <a:prstGeom prst="rect">
            <a:avLst/>
          </a:prstGeom>
        </p:spPr>
      </p:pic>
      <p:sp>
        <p:nvSpPr>
          <p:cNvPr id="3" name="Shape 4">
            <a:extLst>
              <a:ext uri="{FF2B5EF4-FFF2-40B4-BE49-F238E27FC236}">
                <a16:creationId xmlns:a16="http://schemas.microsoft.com/office/drawing/2014/main" id="{CF06A3AB-6D83-4C0D-8B59-83769333B30C}"/>
              </a:ext>
            </a:extLst>
          </p:cNvPr>
          <p:cNvSpPr>
            <a:spLocks noGrp="1"/>
          </p:cNvSpPr>
          <p:nvPr>
            <p:ph type="sldNum" sz="quarter" idx="2"/>
          </p:nvPr>
        </p:nvSpPr>
        <p:spPr>
          <a:xfrm>
            <a:off x="13801088" y="14835610"/>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sp>
        <p:nvSpPr>
          <p:cNvPr id="5" name="Text Placeholder 5">
            <a:extLst>
              <a:ext uri="{FF2B5EF4-FFF2-40B4-BE49-F238E27FC236}">
                <a16:creationId xmlns:a16="http://schemas.microsoft.com/office/drawing/2014/main" id="{3FC53F43-A3F0-42E9-AF9A-4C01CA081E1A}"/>
              </a:ext>
            </a:extLst>
          </p:cNvPr>
          <p:cNvSpPr>
            <a:spLocks noGrp="1"/>
          </p:cNvSpPr>
          <p:nvPr>
            <p:ph type="body" sz="quarter" idx="10"/>
          </p:nvPr>
        </p:nvSpPr>
        <p:spPr>
          <a:xfrm>
            <a:off x="891576" y="4973356"/>
            <a:ext cx="12617062" cy="8736376"/>
          </a:xfrm>
        </p:spPr>
        <p:txBody>
          <a:bodyPr>
            <a:normAutofit/>
          </a:bodyPr>
          <a:lstStyle>
            <a:lvl1pPr>
              <a:defRPr sz="1654">
                <a:solidFill>
                  <a:schemeClr val="tx1"/>
                </a:solidFill>
              </a:defRPr>
            </a:lvl1pPr>
            <a:lvl2pPr>
              <a:defRPr sz="1654">
                <a:solidFill>
                  <a:schemeClr val="tx1"/>
                </a:solidFill>
              </a:defRPr>
            </a:lvl2pPr>
            <a:lvl3pPr>
              <a:defRPr sz="1654">
                <a:solidFill>
                  <a:schemeClr val="tx1"/>
                </a:solidFill>
              </a:defRPr>
            </a:lvl3pPr>
            <a:lvl4pPr>
              <a:defRPr sz="1654">
                <a:solidFill>
                  <a:schemeClr val="tx1"/>
                </a:solidFill>
              </a:defRPr>
            </a:lvl4pPr>
            <a:lvl5pPr>
              <a:defRPr sz="165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6">
            <a:extLst>
              <a:ext uri="{FF2B5EF4-FFF2-40B4-BE49-F238E27FC236}">
                <a16:creationId xmlns:a16="http://schemas.microsoft.com/office/drawing/2014/main" id="{052ED563-1973-49DC-B136-A8563BD95CA0}"/>
              </a:ext>
            </a:extLst>
          </p:cNvPr>
          <p:cNvSpPr>
            <a:spLocks noGrp="1"/>
          </p:cNvSpPr>
          <p:nvPr>
            <p:ph type="title" hasCustomPrompt="1"/>
          </p:nvPr>
        </p:nvSpPr>
        <p:spPr>
          <a:xfrm>
            <a:off x="891575" y="1400675"/>
            <a:ext cx="12420184" cy="3061682"/>
          </a:xfrm>
        </p:spPr>
        <p:txBody>
          <a:bodyPr>
            <a:normAutofit/>
          </a:bodyPr>
          <a:lstStyle>
            <a:lvl1pPr>
              <a:defRPr sz="3307">
                <a:solidFill>
                  <a:schemeClr val="tx1"/>
                </a:solidFill>
              </a:defRPr>
            </a:lvl1pPr>
          </a:lstStyle>
          <a:p>
            <a:r>
              <a:rPr lang="en-US"/>
              <a:t>CLICK TO EDIT MASTER TITLE STYLE</a:t>
            </a:r>
            <a:endParaRPr lang="en-GB"/>
          </a:p>
        </p:txBody>
      </p:sp>
      <p:pic>
        <p:nvPicPr>
          <p:cNvPr id="8" name="Picture 7" descr="Background pattern&#10;&#10;Description automatically generated">
            <a:extLst>
              <a:ext uri="{FF2B5EF4-FFF2-40B4-BE49-F238E27FC236}">
                <a16:creationId xmlns:a16="http://schemas.microsoft.com/office/drawing/2014/main" id="{904568FB-9E58-52C4-2DAD-BB2401418AED}"/>
              </a:ext>
            </a:extLst>
          </p:cNvPr>
          <p:cNvPicPr>
            <a:picLocks noChangeAspect="1"/>
          </p:cNvPicPr>
          <p:nvPr/>
        </p:nvPicPr>
        <p:blipFill rotWithShape="1">
          <a:blip r:embed="rId2">
            <a:extLst>
              <a:ext uri="{28A0092B-C50C-407E-A947-70E740481C1C}">
                <a14:useLocalDpi xmlns:a14="http://schemas.microsoft.com/office/drawing/2010/main" val="0"/>
              </a:ext>
            </a:extLst>
          </a:blip>
          <a:srcRect l="8635" t="9299" r="1082" b="1024"/>
          <a:stretch/>
        </p:blipFill>
        <p:spPr>
          <a:xfrm>
            <a:off x="0" y="1"/>
            <a:ext cx="14400213" cy="15840077"/>
          </a:xfrm>
          <a:prstGeom prst="rect">
            <a:avLst/>
          </a:prstGeom>
        </p:spPr>
      </p:pic>
    </p:spTree>
    <p:extLst>
      <p:ext uri="{BB962C8B-B14F-4D97-AF65-F5344CB8AC3E}">
        <p14:creationId xmlns:p14="http://schemas.microsoft.com/office/powerpoint/2010/main" val="1653534560"/>
      </p:ext>
    </p:extLst>
  </p:cSld>
  <p:clrMapOvr>
    <a:overrideClrMapping bg1="dk1" tx1="lt1" bg2="dk2" tx2="lt2" accent1="accent1" accent2="accent2" accent3="accent3" accent4="accent4" accent5="accent5" accent6="accent6" hlink="hlink" folHlink="folHlink"/>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0589A2-406B-465F-A9DF-0864F20EBA36}"/>
              </a:ext>
            </a:extLst>
          </p:cNvPr>
          <p:cNvPicPr>
            <a:picLocks noChangeAspect="1"/>
          </p:cNvPicPr>
          <p:nvPr/>
        </p:nvPicPr>
        <p:blipFill rotWithShape="1">
          <a:blip r:embed="rId2">
            <a:extLst>
              <a:ext uri="{28A0092B-C50C-407E-A947-70E740481C1C}">
                <a14:useLocalDpi xmlns:a14="http://schemas.microsoft.com/office/drawing/2010/main" val="0"/>
              </a:ext>
            </a:extLst>
          </a:blip>
          <a:srcRect l="1307" b="1307"/>
          <a:stretch/>
        </p:blipFill>
        <p:spPr>
          <a:xfrm>
            <a:off x="0" y="1"/>
            <a:ext cx="14400213" cy="15864704"/>
          </a:xfrm>
          <a:prstGeom prst="rect">
            <a:avLst/>
          </a:prstGeom>
        </p:spPr>
      </p:pic>
      <p:pic>
        <p:nvPicPr>
          <p:cNvPr id="3" name="Picture 2" descr="Shape, background pattern&#10;&#10;Description automatically generated">
            <a:extLst>
              <a:ext uri="{FF2B5EF4-FFF2-40B4-BE49-F238E27FC236}">
                <a16:creationId xmlns:a16="http://schemas.microsoft.com/office/drawing/2014/main" id="{38015A64-49D5-4216-5135-7AD858FDF6E7}"/>
              </a:ext>
            </a:extLst>
          </p:cNvPr>
          <p:cNvPicPr>
            <a:picLocks noChangeAspect="1"/>
          </p:cNvPicPr>
          <p:nvPr/>
        </p:nvPicPr>
        <p:blipFill rotWithShape="1">
          <a:blip r:embed="rId2">
            <a:extLst>
              <a:ext uri="{28A0092B-C50C-407E-A947-70E740481C1C}">
                <a14:useLocalDpi xmlns:a14="http://schemas.microsoft.com/office/drawing/2010/main" val="0"/>
              </a:ext>
            </a:extLst>
          </a:blip>
          <a:srcRect l="1307" b="1307"/>
          <a:stretch/>
        </p:blipFill>
        <p:spPr>
          <a:xfrm>
            <a:off x="0" y="1"/>
            <a:ext cx="14400213" cy="15864704"/>
          </a:xfrm>
          <a:prstGeom prst="rect">
            <a:avLst/>
          </a:prstGeom>
        </p:spPr>
      </p:pic>
    </p:spTree>
    <p:extLst>
      <p:ext uri="{BB962C8B-B14F-4D97-AF65-F5344CB8AC3E}">
        <p14:creationId xmlns:p14="http://schemas.microsoft.com/office/powerpoint/2010/main" val="64099317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and Numbers 1">
    <p:spTree>
      <p:nvGrpSpPr>
        <p:cNvPr id="1" name=""/>
        <p:cNvGrpSpPr/>
        <p:nvPr/>
      </p:nvGrpSpPr>
      <p:grpSpPr>
        <a:xfrm>
          <a:off x="0" y="0"/>
          <a:ext cx="0" cy="0"/>
          <a:chOff x="0" y="0"/>
          <a:chExt cx="0" cy="0"/>
        </a:xfrm>
      </p:grpSpPr>
      <p:pic>
        <p:nvPicPr>
          <p:cNvPr id="46" name="Picture 45" descr="Background pattern&#10;&#10;Description automatically generated">
            <a:extLst>
              <a:ext uri="{FF2B5EF4-FFF2-40B4-BE49-F238E27FC236}">
                <a16:creationId xmlns:a16="http://schemas.microsoft.com/office/drawing/2014/main" id="{792F0586-7588-4DAE-80C5-26ABA08860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998" t="15410" r="7681" b="26629"/>
          <a:stretch/>
        </p:blipFill>
        <p:spPr>
          <a:xfrm rot="5400000">
            <a:off x="1093040" y="2546057"/>
            <a:ext cx="12181544" cy="14432804"/>
          </a:xfrm>
          <a:prstGeom prst="rect">
            <a:avLst/>
          </a:prstGeom>
        </p:spPr>
      </p:pic>
      <p:sp>
        <p:nvSpPr>
          <p:cNvPr id="14" name="Rectangle 13">
            <a:extLst>
              <a:ext uri="{FF2B5EF4-FFF2-40B4-BE49-F238E27FC236}">
                <a16:creationId xmlns:a16="http://schemas.microsoft.com/office/drawing/2014/main" id="{DA0FF7D0-2AC2-4DC3-AFBD-8148448C7701}"/>
              </a:ext>
            </a:extLst>
          </p:cNvPr>
          <p:cNvSpPr/>
          <p:nvPr/>
        </p:nvSpPr>
        <p:spPr>
          <a:xfrm rot="5400000">
            <a:off x="1381563" y="5107990"/>
            <a:ext cx="2078750" cy="1063008"/>
          </a:xfrm>
          <a:prstGeom prst="rect">
            <a:avLst/>
          </a:prstGeom>
          <a:noFill/>
          <a:ln w="28575" cap="flat">
            <a:gradFill flip="none" rotWithShape="1">
              <a:gsLst>
                <a:gs pos="0">
                  <a:schemeClr val="bg1"/>
                </a:gs>
                <a:gs pos="100000">
                  <a:schemeClr val="bg1">
                    <a:alpha val="39000"/>
                  </a:schemeClr>
                </a:gs>
              </a:gsLst>
              <a:lin ang="189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499" tIns="40499" rIns="40499" bIns="40499" numCol="1" spcCol="38100" rtlCol="0" anchor="ctr">
            <a:noAutofit/>
          </a:bodyPr>
          <a:lstStyle/>
          <a:p>
            <a:pPr defTabSz="405031">
              <a:defRPr/>
            </a:pPr>
            <a:endParaRPr lang="en-GB" sz="1890">
              <a:latin typeface="Gotham Light"/>
              <a:cs typeface="Calibri"/>
            </a:endParaRPr>
          </a:p>
        </p:txBody>
      </p:sp>
      <p:sp>
        <p:nvSpPr>
          <p:cNvPr id="15" name="TextBox 14">
            <a:extLst>
              <a:ext uri="{FF2B5EF4-FFF2-40B4-BE49-F238E27FC236}">
                <a16:creationId xmlns:a16="http://schemas.microsoft.com/office/drawing/2014/main" id="{2C3D8D63-4ECB-4EBC-B46C-A77D97D2322D}"/>
              </a:ext>
            </a:extLst>
          </p:cNvPr>
          <p:cNvSpPr txBox="1"/>
          <p:nvPr/>
        </p:nvSpPr>
        <p:spPr>
          <a:xfrm>
            <a:off x="1746073" y="5014175"/>
            <a:ext cx="1167596" cy="674031"/>
          </a:xfrm>
          <a:prstGeom prst="rect">
            <a:avLst/>
          </a:prstGeom>
          <a:noFill/>
        </p:spPr>
        <p:txBody>
          <a:bodyPr wrap="square">
            <a:spAutoFit/>
          </a:bodyPr>
          <a:lstStyle/>
          <a:p>
            <a:pPr algn="ctr"/>
            <a:r>
              <a:rPr lang="en-US" sz="3780">
                <a:solidFill>
                  <a:schemeClr val="bg1"/>
                </a:solidFill>
              </a:rPr>
              <a:t>01</a:t>
            </a:r>
            <a:endParaRPr lang="en-GB" sz="3780"/>
          </a:p>
        </p:txBody>
      </p:sp>
      <p:sp>
        <p:nvSpPr>
          <p:cNvPr id="16" name="Rectangle 15">
            <a:extLst>
              <a:ext uri="{FF2B5EF4-FFF2-40B4-BE49-F238E27FC236}">
                <a16:creationId xmlns:a16="http://schemas.microsoft.com/office/drawing/2014/main" id="{349C331D-419A-458E-8683-F5EB35CF9791}"/>
              </a:ext>
            </a:extLst>
          </p:cNvPr>
          <p:cNvSpPr/>
          <p:nvPr/>
        </p:nvSpPr>
        <p:spPr>
          <a:xfrm rot="5400000">
            <a:off x="1381563" y="9065667"/>
            <a:ext cx="2078750" cy="1063008"/>
          </a:xfrm>
          <a:prstGeom prst="rect">
            <a:avLst/>
          </a:prstGeom>
          <a:noFill/>
          <a:ln w="28575" cap="flat">
            <a:gradFill flip="none" rotWithShape="1">
              <a:gsLst>
                <a:gs pos="0">
                  <a:schemeClr val="bg1"/>
                </a:gs>
                <a:gs pos="100000">
                  <a:schemeClr val="bg1">
                    <a:alpha val="39000"/>
                  </a:schemeClr>
                </a:gs>
              </a:gsLst>
              <a:lin ang="189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499" tIns="40499" rIns="40499" bIns="40499" numCol="1" spcCol="38100" rtlCol="0" anchor="ctr">
            <a:noAutofit/>
          </a:bodyPr>
          <a:lstStyle/>
          <a:p>
            <a:pPr defTabSz="405031">
              <a:defRPr/>
            </a:pPr>
            <a:endParaRPr lang="en-GB" sz="1890">
              <a:latin typeface="Gotham Light"/>
              <a:cs typeface="Calibri"/>
            </a:endParaRPr>
          </a:p>
        </p:txBody>
      </p:sp>
      <p:sp>
        <p:nvSpPr>
          <p:cNvPr id="17" name="TextBox 16">
            <a:extLst>
              <a:ext uri="{FF2B5EF4-FFF2-40B4-BE49-F238E27FC236}">
                <a16:creationId xmlns:a16="http://schemas.microsoft.com/office/drawing/2014/main" id="{91B9427E-FCE8-41DF-8539-0C502190DAD4}"/>
              </a:ext>
            </a:extLst>
          </p:cNvPr>
          <p:cNvSpPr txBox="1"/>
          <p:nvPr/>
        </p:nvSpPr>
        <p:spPr>
          <a:xfrm>
            <a:off x="1388837" y="8971854"/>
            <a:ext cx="1882065" cy="674031"/>
          </a:xfrm>
          <a:prstGeom prst="rect">
            <a:avLst/>
          </a:prstGeom>
          <a:noFill/>
        </p:spPr>
        <p:txBody>
          <a:bodyPr wrap="square">
            <a:spAutoFit/>
          </a:bodyPr>
          <a:lstStyle/>
          <a:p>
            <a:pPr algn="ctr"/>
            <a:r>
              <a:rPr lang="en-US" sz="3780">
                <a:solidFill>
                  <a:schemeClr val="bg1"/>
                </a:solidFill>
              </a:rPr>
              <a:t>02</a:t>
            </a:r>
            <a:endParaRPr lang="en-GB" sz="3780"/>
          </a:p>
        </p:txBody>
      </p:sp>
      <p:sp>
        <p:nvSpPr>
          <p:cNvPr id="18" name="Rectangle 17">
            <a:extLst>
              <a:ext uri="{FF2B5EF4-FFF2-40B4-BE49-F238E27FC236}">
                <a16:creationId xmlns:a16="http://schemas.microsoft.com/office/drawing/2014/main" id="{38F5BF34-F3C3-4F41-A345-EA061F5AED3B}"/>
              </a:ext>
            </a:extLst>
          </p:cNvPr>
          <p:cNvSpPr/>
          <p:nvPr/>
        </p:nvSpPr>
        <p:spPr>
          <a:xfrm rot="5400000">
            <a:off x="1381563" y="12762451"/>
            <a:ext cx="2078750" cy="1063008"/>
          </a:xfrm>
          <a:prstGeom prst="rect">
            <a:avLst/>
          </a:prstGeom>
          <a:noFill/>
          <a:ln w="28575" cap="flat">
            <a:gradFill flip="none" rotWithShape="1">
              <a:gsLst>
                <a:gs pos="0">
                  <a:schemeClr val="bg1"/>
                </a:gs>
                <a:gs pos="100000">
                  <a:schemeClr val="bg1">
                    <a:alpha val="39000"/>
                  </a:schemeClr>
                </a:gs>
              </a:gsLst>
              <a:lin ang="189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499" tIns="40499" rIns="40499" bIns="40499" numCol="1" spcCol="38100" rtlCol="0" anchor="ctr">
            <a:noAutofit/>
          </a:bodyPr>
          <a:lstStyle/>
          <a:p>
            <a:pPr defTabSz="405031">
              <a:defRPr/>
            </a:pPr>
            <a:endParaRPr lang="en-GB" sz="1890">
              <a:latin typeface="Gotham Light"/>
              <a:cs typeface="Calibri"/>
            </a:endParaRPr>
          </a:p>
        </p:txBody>
      </p:sp>
      <p:sp>
        <p:nvSpPr>
          <p:cNvPr id="19" name="TextBox 18">
            <a:extLst>
              <a:ext uri="{FF2B5EF4-FFF2-40B4-BE49-F238E27FC236}">
                <a16:creationId xmlns:a16="http://schemas.microsoft.com/office/drawing/2014/main" id="{1B0DC501-7BEB-4C79-B51B-F7DC2A5DC1DB}"/>
              </a:ext>
            </a:extLst>
          </p:cNvPr>
          <p:cNvSpPr txBox="1"/>
          <p:nvPr/>
        </p:nvSpPr>
        <p:spPr>
          <a:xfrm>
            <a:off x="1388837" y="12668638"/>
            <a:ext cx="1882065" cy="674031"/>
          </a:xfrm>
          <a:prstGeom prst="rect">
            <a:avLst/>
          </a:prstGeom>
          <a:noFill/>
        </p:spPr>
        <p:txBody>
          <a:bodyPr wrap="square">
            <a:spAutoFit/>
          </a:bodyPr>
          <a:lstStyle/>
          <a:p>
            <a:pPr algn="ctr"/>
            <a:r>
              <a:rPr lang="en-US" sz="3780">
                <a:solidFill>
                  <a:schemeClr val="bg1"/>
                </a:solidFill>
              </a:rPr>
              <a:t>03</a:t>
            </a:r>
            <a:endParaRPr lang="en-GB" sz="3780"/>
          </a:p>
        </p:txBody>
      </p:sp>
      <p:sp>
        <p:nvSpPr>
          <p:cNvPr id="20" name="Rectangle 19">
            <a:extLst>
              <a:ext uri="{FF2B5EF4-FFF2-40B4-BE49-F238E27FC236}">
                <a16:creationId xmlns:a16="http://schemas.microsoft.com/office/drawing/2014/main" id="{CE7D3FDF-8EE9-4980-BA95-7D25C089419B}"/>
              </a:ext>
            </a:extLst>
          </p:cNvPr>
          <p:cNvSpPr/>
          <p:nvPr/>
        </p:nvSpPr>
        <p:spPr>
          <a:xfrm>
            <a:off x="1272545" y="7970"/>
            <a:ext cx="13127667" cy="3565313"/>
          </a:xfrm>
          <a:prstGeom prst="rect">
            <a:avLst/>
          </a:prstGeom>
          <a:solidFill>
            <a:schemeClr val="bg2">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defTabSz="540040" hangingPunct="0"/>
            <a:endParaRPr lang="en-GB" sz="2835">
              <a:solidFill>
                <a:srgbClr val="000000"/>
              </a:solidFill>
              <a:sym typeface="Calibri"/>
            </a:endParaRPr>
          </a:p>
        </p:txBody>
      </p:sp>
      <p:grpSp>
        <p:nvGrpSpPr>
          <p:cNvPr id="21" name="Group 20">
            <a:extLst>
              <a:ext uri="{FF2B5EF4-FFF2-40B4-BE49-F238E27FC236}">
                <a16:creationId xmlns:a16="http://schemas.microsoft.com/office/drawing/2014/main" id="{5E648394-42FA-48C7-98FC-F7B437E951D5}"/>
              </a:ext>
            </a:extLst>
          </p:cNvPr>
          <p:cNvGrpSpPr/>
          <p:nvPr/>
        </p:nvGrpSpPr>
        <p:grpSpPr>
          <a:xfrm flipH="1">
            <a:off x="-32592" y="2383489"/>
            <a:ext cx="14432805" cy="1267079"/>
            <a:chOff x="-1040365" y="927146"/>
            <a:chExt cx="7926605" cy="447243"/>
          </a:xfrm>
        </p:grpSpPr>
        <p:sp>
          <p:nvSpPr>
            <p:cNvPr id="22" name="Rectangle 21">
              <a:extLst>
                <a:ext uri="{FF2B5EF4-FFF2-40B4-BE49-F238E27FC236}">
                  <a16:creationId xmlns:a16="http://schemas.microsoft.com/office/drawing/2014/main" id="{50665179-84BA-4A6E-90C2-255364E043E7}"/>
                </a:ext>
              </a:extLst>
            </p:cNvPr>
            <p:cNvSpPr/>
            <p:nvPr/>
          </p:nvSpPr>
          <p:spPr>
            <a:xfrm>
              <a:off x="6323364" y="927146"/>
              <a:ext cx="216000" cy="271470"/>
            </a:xfrm>
            <a:prstGeom prst="rect">
              <a:avLst/>
            </a:prstGeom>
            <a:solidFill>
              <a:schemeClr val="bg1">
                <a:lumMod val="95000"/>
              </a:schemeClr>
            </a:solidFill>
            <a:ln w="12700" cap="flat">
              <a:gradFill flip="none" rotWithShape="1">
                <a:gsLst>
                  <a:gs pos="26000">
                    <a:schemeClr val="tx1"/>
                  </a:gs>
                  <a:gs pos="100000">
                    <a:srgbClr val="7556BA"/>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defTabSz="540040" hangingPunct="0"/>
              <a:endParaRPr lang="en-GB" sz="2835">
                <a:solidFill>
                  <a:srgbClr val="000000"/>
                </a:solidFill>
                <a:sym typeface="Calibri"/>
              </a:endParaRPr>
            </a:p>
          </p:txBody>
        </p:sp>
        <p:cxnSp>
          <p:nvCxnSpPr>
            <p:cNvPr id="23" name="Straight Connector 22">
              <a:extLst>
                <a:ext uri="{FF2B5EF4-FFF2-40B4-BE49-F238E27FC236}">
                  <a16:creationId xmlns:a16="http://schemas.microsoft.com/office/drawing/2014/main" id="{78DFE23C-3D9E-4D86-9A3C-427DEA70E71E}"/>
                </a:ext>
              </a:extLst>
            </p:cNvPr>
            <p:cNvCxnSpPr>
              <a:cxnSpLocks/>
            </p:cNvCxnSpPr>
            <p:nvPr/>
          </p:nvCxnSpPr>
          <p:spPr>
            <a:xfrm flipH="1">
              <a:off x="-1040365" y="1374389"/>
              <a:ext cx="7926605" cy="0"/>
            </a:xfrm>
            <a:prstGeom prst="line">
              <a:avLst/>
            </a:prstGeom>
            <a:noFill/>
            <a:ln w="19050" cap="flat">
              <a:gradFill flip="none" rotWithShape="1">
                <a:gsLst>
                  <a:gs pos="81000">
                    <a:schemeClr val="tx1"/>
                  </a:gs>
                  <a:gs pos="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grpSp>
      <p:cxnSp>
        <p:nvCxnSpPr>
          <p:cNvPr id="24" name="Straight Connector 23">
            <a:extLst>
              <a:ext uri="{FF2B5EF4-FFF2-40B4-BE49-F238E27FC236}">
                <a16:creationId xmlns:a16="http://schemas.microsoft.com/office/drawing/2014/main" id="{88FC2121-FFE5-418C-A881-86FBAD48DE0F}"/>
              </a:ext>
            </a:extLst>
          </p:cNvPr>
          <p:cNvCxnSpPr>
            <a:cxnSpLocks/>
          </p:cNvCxnSpPr>
          <p:nvPr/>
        </p:nvCxnSpPr>
        <p:spPr>
          <a:xfrm>
            <a:off x="1272542" y="-1056004"/>
            <a:ext cx="0" cy="4671111"/>
          </a:xfrm>
          <a:prstGeom prst="line">
            <a:avLst/>
          </a:prstGeom>
          <a:noFill/>
          <a:ln w="19050" cap="flat">
            <a:gradFill flip="none" rotWithShape="1">
              <a:gsLst>
                <a:gs pos="81000">
                  <a:srgbClr val="7556BA"/>
                </a:gs>
                <a:gs pos="0">
                  <a:schemeClr val="accent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D572382D-AA09-4FE0-8DA8-531769AD2360}"/>
              </a:ext>
            </a:extLst>
          </p:cNvPr>
          <p:cNvCxnSpPr>
            <a:cxnSpLocks/>
          </p:cNvCxnSpPr>
          <p:nvPr/>
        </p:nvCxnSpPr>
        <p:spPr>
          <a:xfrm>
            <a:off x="2913670" y="4596876"/>
            <a:ext cx="9983223" cy="0"/>
          </a:xfrm>
          <a:prstGeom prst="line">
            <a:avLst/>
          </a:prstGeom>
          <a:noFill/>
          <a:ln w="28575" cap="flat">
            <a:gradFill flip="none" rotWithShape="1">
              <a:gsLst>
                <a:gs pos="0">
                  <a:schemeClr val="accent1">
                    <a:lumMod val="5000"/>
                    <a:lumOff val="95000"/>
                    <a:alpha val="76000"/>
                  </a:schemeClr>
                </a:gs>
                <a:gs pos="74000">
                  <a:schemeClr val="bg1">
                    <a:alpha val="40000"/>
                    <a:lumMod val="28000"/>
                    <a:lumOff val="7200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A283FB1D-82FC-41A3-BB86-0B54B6E77A0E}"/>
              </a:ext>
            </a:extLst>
          </p:cNvPr>
          <p:cNvCxnSpPr>
            <a:cxnSpLocks/>
          </p:cNvCxnSpPr>
          <p:nvPr/>
        </p:nvCxnSpPr>
        <p:spPr>
          <a:xfrm flipV="1">
            <a:off x="12888643" y="4587279"/>
            <a:ext cx="0" cy="2078750"/>
          </a:xfrm>
          <a:prstGeom prst="line">
            <a:avLst/>
          </a:prstGeom>
          <a:noFill/>
          <a:ln w="28575" cap="flat">
            <a:gradFill>
              <a:gsLst>
                <a:gs pos="0">
                  <a:schemeClr val="accent1">
                    <a:lumMod val="5000"/>
                    <a:lumOff val="95000"/>
                    <a:alpha val="39000"/>
                  </a:schemeClr>
                </a:gs>
                <a:gs pos="74000">
                  <a:schemeClr val="bg1">
                    <a:alpha val="40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A0662FAE-82EF-40CE-B1B2-F8FC9ED93DC3}"/>
              </a:ext>
            </a:extLst>
          </p:cNvPr>
          <p:cNvCxnSpPr>
            <a:cxnSpLocks/>
          </p:cNvCxnSpPr>
          <p:nvPr/>
        </p:nvCxnSpPr>
        <p:spPr>
          <a:xfrm>
            <a:off x="2913670" y="8553666"/>
            <a:ext cx="9983223" cy="0"/>
          </a:xfrm>
          <a:prstGeom prst="line">
            <a:avLst/>
          </a:prstGeom>
          <a:noFill/>
          <a:ln w="28575" cap="flat">
            <a:gradFill flip="none" rotWithShape="1">
              <a:gsLst>
                <a:gs pos="0">
                  <a:schemeClr val="accent1">
                    <a:lumMod val="5000"/>
                    <a:lumOff val="95000"/>
                    <a:alpha val="76000"/>
                  </a:schemeClr>
                </a:gs>
                <a:gs pos="74000">
                  <a:schemeClr val="bg1">
                    <a:alpha val="40000"/>
                    <a:lumMod val="28000"/>
                    <a:lumOff val="7200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8C49856F-D2FC-45C6-AEA7-8F7E6C7B4DC9}"/>
              </a:ext>
            </a:extLst>
          </p:cNvPr>
          <p:cNvCxnSpPr>
            <a:cxnSpLocks/>
          </p:cNvCxnSpPr>
          <p:nvPr/>
        </p:nvCxnSpPr>
        <p:spPr>
          <a:xfrm flipV="1">
            <a:off x="12888643" y="8536754"/>
            <a:ext cx="0" cy="2078750"/>
          </a:xfrm>
          <a:prstGeom prst="line">
            <a:avLst/>
          </a:prstGeom>
          <a:noFill/>
          <a:ln w="28575" cap="flat">
            <a:gradFill>
              <a:gsLst>
                <a:gs pos="0">
                  <a:schemeClr val="accent1">
                    <a:lumMod val="5000"/>
                    <a:lumOff val="95000"/>
                    <a:alpha val="39000"/>
                  </a:schemeClr>
                </a:gs>
                <a:gs pos="74000">
                  <a:schemeClr val="bg1">
                    <a:alpha val="40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C62F6823-AD9F-4604-8CD4-50CAFF695CF4}"/>
              </a:ext>
            </a:extLst>
          </p:cNvPr>
          <p:cNvCxnSpPr>
            <a:cxnSpLocks/>
          </p:cNvCxnSpPr>
          <p:nvPr/>
        </p:nvCxnSpPr>
        <p:spPr>
          <a:xfrm>
            <a:off x="2913670" y="12260340"/>
            <a:ext cx="9983223" cy="0"/>
          </a:xfrm>
          <a:prstGeom prst="line">
            <a:avLst/>
          </a:prstGeom>
          <a:noFill/>
          <a:ln w="28575" cap="flat">
            <a:gradFill flip="none" rotWithShape="1">
              <a:gsLst>
                <a:gs pos="0">
                  <a:schemeClr val="accent1">
                    <a:lumMod val="5000"/>
                    <a:lumOff val="95000"/>
                    <a:alpha val="76000"/>
                  </a:schemeClr>
                </a:gs>
                <a:gs pos="74000">
                  <a:schemeClr val="bg1">
                    <a:alpha val="40000"/>
                    <a:lumMod val="28000"/>
                    <a:lumOff val="7200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097503F4-2051-4DC1-BBDB-026977C65434}"/>
              </a:ext>
            </a:extLst>
          </p:cNvPr>
          <p:cNvCxnSpPr>
            <a:cxnSpLocks/>
          </p:cNvCxnSpPr>
          <p:nvPr/>
        </p:nvCxnSpPr>
        <p:spPr>
          <a:xfrm flipV="1">
            <a:off x="12888643" y="12267297"/>
            <a:ext cx="0" cy="2078750"/>
          </a:xfrm>
          <a:prstGeom prst="line">
            <a:avLst/>
          </a:prstGeom>
          <a:noFill/>
          <a:ln w="28575" cap="flat">
            <a:gradFill>
              <a:gsLst>
                <a:gs pos="0">
                  <a:schemeClr val="accent1">
                    <a:lumMod val="5000"/>
                    <a:lumOff val="95000"/>
                    <a:alpha val="39000"/>
                  </a:schemeClr>
                </a:gs>
                <a:gs pos="74000">
                  <a:schemeClr val="bg1">
                    <a:alpha val="40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cxnSp>
      <p:sp>
        <p:nvSpPr>
          <p:cNvPr id="43" name="Title 42">
            <a:extLst>
              <a:ext uri="{FF2B5EF4-FFF2-40B4-BE49-F238E27FC236}">
                <a16:creationId xmlns:a16="http://schemas.microsoft.com/office/drawing/2014/main" id="{28992982-F0CB-415C-9C58-6F1EA03094F4}"/>
              </a:ext>
            </a:extLst>
          </p:cNvPr>
          <p:cNvSpPr>
            <a:spLocks noGrp="1"/>
          </p:cNvSpPr>
          <p:nvPr>
            <p:ph type="title" hasCustomPrompt="1"/>
          </p:nvPr>
        </p:nvSpPr>
        <p:spPr>
          <a:xfrm>
            <a:off x="1427613" y="2103492"/>
            <a:ext cx="11982585" cy="1446029"/>
          </a:xfrm>
        </p:spPr>
        <p:txBody>
          <a:bodyPr>
            <a:normAutofit/>
          </a:bodyPr>
          <a:lstStyle>
            <a:lvl1pPr>
              <a:defRPr sz="2835">
                <a:latin typeface="+mj-lt"/>
              </a:defRPr>
            </a:lvl1pPr>
          </a:lstStyle>
          <a:p>
            <a:r>
              <a:rPr lang="en-US"/>
              <a:t>CLICK TO EDIT MASTER TITLE STYLE</a:t>
            </a:r>
            <a:endParaRPr lang="en-GB"/>
          </a:p>
        </p:txBody>
      </p:sp>
      <p:sp>
        <p:nvSpPr>
          <p:cNvPr id="47" name="Text Placeholder 66">
            <a:extLst>
              <a:ext uri="{FF2B5EF4-FFF2-40B4-BE49-F238E27FC236}">
                <a16:creationId xmlns:a16="http://schemas.microsoft.com/office/drawing/2014/main" id="{6CE73834-0885-4B27-AA40-F32DF7FC7F3B}"/>
              </a:ext>
            </a:extLst>
          </p:cNvPr>
          <p:cNvSpPr>
            <a:spLocks noGrp="1"/>
          </p:cNvSpPr>
          <p:nvPr>
            <p:ph type="body" sz="quarter" idx="14"/>
          </p:nvPr>
        </p:nvSpPr>
        <p:spPr>
          <a:xfrm>
            <a:off x="3154607" y="5840812"/>
            <a:ext cx="8941654" cy="1452007"/>
          </a:xfrm>
        </p:spPr>
        <p:txBody>
          <a:bodyPr>
            <a:noAutofit/>
          </a:bodyPr>
          <a:lstStyle>
            <a:lvl1pPr>
              <a:buClr>
                <a:schemeClr val="accent3"/>
              </a:buClr>
              <a:defRPr lang="en-US" sz="1240" b="0" i="0" u="none" strike="noStrike" cap="none" spc="0" baseline="0" dirty="0" smtClean="0">
                <a:ln>
                  <a:noFill/>
                </a:ln>
                <a:solidFill>
                  <a:schemeClr val="bg1"/>
                </a:solidFill>
                <a:uFillTx/>
                <a:latin typeface="+mn-lt"/>
                <a:ea typeface="+mn-ea"/>
                <a:cs typeface="+mn-cs"/>
                <a:sym typeface="Calibri"/>
              </a:defRPr>
            </a:lvl1pPr>
            <a:lvl2pPr>
              <a:defRPr lang="en-US" sz="1240" b="0" i="0" u="none" strike="noStrike" cap="none" spc="0" baseline="0" dirty="0" smtClean="0">
                <a:ln>
                  <a:noFill/>
                </a:ln>
                <a:solidFill>
                  <a:schemeClr val="bg1"/>
                </a:solidFill>
                <a:uFillTx/>
                <a:latin typeface="+mn-lt"/>
                <a:ea typeface="+mn-ea"/>
                <a:cs typeface="+mn-cs"/>
                <a:sym typeface="Calibri"/>
              </a:defRPr>
            </a:lvl2pPr>
            <a:lvl3pPr>
              <a:defRPr lang="en-US" sz="1240" b="0" i="0" u="none" strike="noStrike" cap="none" spc="0" baseline="0" dirty="0" smtClean="0">
                <a:ln>
                  <a:noFill/>
                </a:ln>
                <a:solidFill>
                  <a:schemeClr val="bg1"/>
                </a:solidFill>
                <a:uFillTx/>
                <a:latin typeface="+mn-lt"/>
                <a:ea typeface="+mn-ea"/>
                <a:cs typeface="+mn-cs"/>
                <a:sym typeface="Calibri"/>
              </a:defRPr>
            </a:lvl3pPr>
            <a:lvl4pPr>
              <a:defRPr lang="en-US" sz="1240" b="0" i="0" u="none" strike="noStrike" cap="none" spc="0" baseline="0" dirty="0" smtClean="0">
                <a:ln>
                  <a:noFill/>
                </a:ln>
                <a:solidFill>
                  <a:schemeClr val="bg1"/>
                </a:solidFill>
                <a:uFillTx/>
                <a:latin typeface="+mn-lt"/>
                <a:ea typeface="+mn-ea"/>
                <a:cs typeface="+mn-cs"/>
                <a:sym typeface="Calibri"/>
              </a:defRPr>
            </a:lvl4pPr>
            <a:lvl5pPr>
              <a:defRPr lang="en-GB" sz="1240" b="0" i="0" u="none" strike="noStrike" cap="none" spc="0" baseline="0" dirty="0">
                <a:ln>
                  <a:noFill/>
                </a:ln>
                <a:solidFill>
                  <a:schemeClr val="bg1"/>
                </a:solidFill>
                <a:uFillTx/>
                <a:latin typeface="+mn-lt"/>
                <a:ea typeface="+mn-ea"/>
                <a:cs typeface="+mn-cs"/>
                <a:sym typeface="Calibri"/>
              </a:defRPr>
            </a:lvl5pPr>
          </a:lstStyle>
          <a:p>
            <a:pPr lvl="0"/>
            <a:r>
              <a:rPr lang="en-US"/>
              <a:t>Click to edit Master text styles</a:t>
            </a:r>
          </a:p>
        </p:txBody>
      </p:sp>
      <p:sp>
        <p:nvSpPr>
          <p:cNvPr id="48" name="Text Placeholder 74">
            <a:extLst>
              <a:ext uri="{FF2B5EF4-FFF2-40B4-BE49-F238E27FC236}">
                <a16:creationId xmlns:a16="http://schemas.microsoft.com/office/drawing/2014/main" id="{3737F0FF-4D33-455C-97FF-4483A7D73EA2}"/>
              </a:ext>
            </a:extLst>
          </p:cNvPr>
          <p:cNvSpPr>
            <a:spLocks noGrp="1"/>
          </p:cNvSpPr>
          <p:nvPr>
            <p:ph type="body" sz="quarter" idx="19" hasCustomPrompt="1"/>
          </p:nvPr>
        </p:nvSpPr>
        <p:spPr>
          <a:xfrm>
            <a:off x="3154607" y="4945875"/>
            <a:ext cx="8941650" cy="743634"/>
          </a:xfrm>
        </p:spPr>
        <p:txBody>
          <a:bodyPr>
            <a:noAutofit/>
          </a:bodyPr>
          <a:lstStyle>
            <a:lvl1pPr marL="0" indent="0">
              <a:buNone/>
              <a:defRPr sz="1654">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59" name="Text Placeholder 66">
            <a:extLst>
              <a:ext uri="{FF2B5EF4-FFF2-40B4-BE49-F238E27FC236}">
                <a16:creationId xmlns:a16="http://schemas.microsoft.com/office/drawing/2014/main" id="{89B3276C-702D-445E-B3EB-F77BAB3F985B}"/>
              </a:ext>
            </a:extLst>
          </p:cNvPr>
          <p:cNvSpPr>
            <a:spLocks noGrp="1"/>
          </p:cNvSpPr>
          <p:nvPr>
            <p:ph type="body" sz="quarter" idx="20"/>
          </p:nvPr>
        </p:nvSpPr>
        <p:spPr>
          <a:xfrm>
            <a:off x="3154607" y="9814515"/>
            <a:ext cx="8941654" cy="1452007"/>
          </a:xfrm>
        </p:spPr>
        <p:txBody>
          <a:bodyPr>
            <a:noAutofit/>
          </a:bodyPr>
          <a:lstStyle>
            <a:lvl1pPr>
              <a:buClr>
                <a:schemeClr val="accent3"/>
              </a:buClr>
              <a:defRPr lang="en-US" sz="1240" b="0" i="0" u="none" strike="noStrike" cap="none" spc="0" baseline="0" dirty="0" smtClean="0">
                <a:ln>
                  <a:noFill/>
                </a:ln>
                <a:solidFill>
                  <a:schemeClr val="bg1"/>
                </a:solidFill>
                <a:uFillTx/>
                <a:latin typeface="+mn-lt"/>
                <a:ea typeface="+mn-ea"/>
                <a:cs typeface="+mn-cs"/>
                <a:sym typeface="Calibri"/>
              </a:defRPr>
            </a:lvl1pPr>
            <a:lvl2pPr>
              <a:defRPr lang="en-US" sz="1240" b="0" i="0" u="none" strike="noStrike" cap="none" spc="0" baseline="0" dirty="0" smtClean="0">
                <a:ln>
                  <a:noFill/>
                </a:ln>
                <a:solidFill>
                  <a:schemeClr val="bg1"/>
                </a:solidFill>
                <a:uFillTx/>
                <a:latin typeface="+mn-lt"/>
                <a:ea typeface="+mn-ea"/>
                <a:cs typeface="+mn-cs"/>
                <a:sym typeface="Calibri"/>
              </a:defRPr>
            </a:lvl2pPr>
            <a:lvl3pPr>
              <a:defRPr lang="en-US" sz="1240" b="0" i="0" u="none" strike="noStrike" cap="none" spc="0" baseline="0" dirty="0" smtClean="0">
                <a:ln>
                  <a:noFill/>
                </a:ln>
                <a:solidFill>
                  <a:schemeClr val="bg1"/>
                </a:solidFill>
                <a:uFillTx/>
                <a:latin typeface="+mn-lt"/>
                <a:ea typeface="+mn-ea"/>
                <a:cs typeface="+mn-cs"/>
                <a:sym typeface="Calibri"/>
              </a:defRPr>
            </a:lvl3pPr>
            <a:lvl4pPr>
              <a:defRPr lang="en-US" sz="1240" b="0" i="0" u="none" strike="noStrike" cap="none" spc="0" baseline="0" dirty="0" smtClean="0">
                <a:ln>
                  <a:noFill/>
                </a:ln>
                <a:solidFill>
                  <a:schemeClr val="bg1"/>
                </a:solidFill>
                <a:uFillTx/>
                <a:latin typeface="+mn-lt"/>
                <a:ea typeface="+mn-ea"/>
                <a:cs typeface="+mn-cs"/>
                <a:sym typeface="Calibri"/>
              </a:defRPr>
            </a:lvl4pPr>
            <a:lvl5pPr>
              <a:defRPr lang="en-GB" sz="1240" b="0" i="0" u="none" strike="noStrike" cap="none" spc="0" baseline="0" dirty="0">
                <a:ln>
                  <a:noFill/>
                </a:ln>
                <a:solidFill>
                  <a:schemeClr val="bg1"/>
                </a:solidFill>
                <a:uFillTx/>
                <a:latin typeface="+mn-lt"/>
                <a:ea typeface="+mn-ea"/>
                <a:cs typeface="+mn-cs"/>
                <a:sym typeface="Calibri"/>
              </a:defRPr>
            </a:lvl5pPr>
          </a:lstStyle>
          <a:p>
            <a:pPr lvl="0"/>
            <a:r>
              <a:rPr lang="en-US"/>
              <a:t>Click to edit Master text styles</a:t>
            </a:r>
          </a:p>
        </p:txBody>
      </p:sp>
      <p:sp>
        <p:nvSpPr>
          <p:cNvPr id="60" name="Text Placeholder 74">
            <a:extLst>
              <a:ext uri="{FF2B5EF4-FFF2-40B4-BE49-F238E27FC236}">
                <a16:creationId xmlns:a16="http://schemas.microsoft.com/office/drawing/2014/main" id="{8AF79DC1-40F4-4F3E-8E2F-B91687428D25}"/>
              </a:ext>
            </a:extLst>
          </p:cNvPr>
          <p:cNvSpPr>
            <a:spLocks noGrp="1"/>
          </p:cNvSpPr>
          <p:nvPr>
            <p:ph type="body" sz="quarter" idx="21" hasCustomPrompt="1"/>
          </p:nvPr>
        </p:nvSpPr>
        <p:spPr>
          <a:xfrm>
            <a:off x="3154607" y="8919579"/>
            <a:ext cx="8941650" cy="743634"/>
          </a:xfrm>
        </p:spPr>
        <p:txBody>
          <a:bodyPr>
            <a:noAutofit/>
          </a:bodyPr>
          <a:lstStyle>
            <a:lvl1pPr marL="0" indent="0">
              <a:buNone/>
              <a:defRPr sz="1654">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61" name="Text Placeholder 66">
            <a:extLst>
              <a:ext uri="{FF2B5EF4-FFF2-40B4-BE49-F238E27FC236}">
                <a16:creationId xmlns:a16="http://schemas.microsoft.com/office/drawing/2014/main" id="{78513845-CF00-4854-9265-B4E06DF3690F}"/>
              </a:ext>
            </a:extLst>
          </p:cNvPr>
          <p:cNvSpPr>
            <a:spLocks noGrp="1"/>
          </p:cNvSpPr>
          <p:nvPr>
            <p:ph type="body" sz="quarter" idx="22"/>
          </p:nvPr>
        </p:nvSpPr>
        <p:spPr>
          <a:xfrm>
            <a:off x="3154607" y="13588278"/>
            <a:ext cx="8941654" cy="1452007"/>
          </a:xfrm>
        </p:spPr>
        <p:txBody>
          <a:bodyPr>
            <a:noAutofit/>
          </a:bodyPr>
          <a:lstStyle>
            <a:lvl1pPr>
              <a:buClr>
                <a:schemeClr val="accent3"/>
              </a:buClr>
              <a:defRPr lang="en-US" sz="1240" b="0" i="0" u="none" strike="noStrike" cap="none" spc="0" baseline="0" dirty="0" smtClean="0">
                <a:ln>
                  <a:noFill/>
                </a:ln>
                <a:solidFill>
                  <a:schemeClr val="bg1"/>
                </a:solidFill>
                <a:uFillTx/>
                <a:latin typeface="+mn-lt"/>
                <a:ea typeface="+mn-ea"/>
                <a:cs typeface="+mn-cs"/>
                <a:sym typeface="Calibri"/>
              </a:defRPr>
            </a:lvl1pPr>
            <a:lvl2pPr>
              <a:defRPr lang="en-US" sz="1240" b="0" i="0" u="none" strike="noStrike" cap="none" spc="0" baseline="0" dirty="0" smtClean="0">
                <a:ln>
                  <a:noFill/>
                </a:ln>
                <a:solidFill>
                  <a:schemeClr val="bg1"/>
                </a:solidFill>
                <a:uFillTx/>
                <a:latin typeface="+mn-lt"/>
                <a:ea typeface="+mn-ea"/>
                <a:cs typeface="+mn-cs"/>
                <a:sym typeface="Calibri"/>
              </a:defRPr>
            </a:lvl2pPr>
            <a:lvl3pPr>
              <a:defRPr lang="en-US" sz="1240" b="0" i="0" u="none" strike="noStrike" cap="none" spc="0" baseline="0" dirty="0" smtClean="0">
                <a:ln>
                  <a:noFill/>
                </a:ln>
                <a:solidFill>
                  <a:schemeClr val="bg1"/>
                </a:solidFill>
                <a:uFillTx/>
                <a:latin typeface="+mn-lt"/>
                <a:ea typeface="+mn-ea"/>
                <a:cs typeface="+mn-cs"/>
                <a:sym typeface="Calibri"/>
              </a:defRPr>
            </a:lvl3pPr>
            <a:lvl4pPr>
              <a:defRPr lang="en-US" sz="1240" b="0" i="0" u="none" strike="noStrike" cap="none" spc="0" baseline="0" dirty="0" smtClean="0">
                <a:ln>
                  <a:noFill/>
                </a:ln>
                <a:solidFill>
                  <a:schemeClr val="bg1"/>
                </a:solidFill>
                <a:uFillTx/>
                <a:latin typeface="+mn-lt"/>
                <a:ea typeface="+mn-ea"/>
                <a:cs typeface="+mn-cs"/>
                <a:sym typeface="Calibri"/>
              </a:defRPr>
            </a:lvl4pPr>
            <a:lvl5pPr>
              <a:defRPr lang="en-GB" sz="1240" b="0" i="0" u="none" strike="noStrike" cap="none" spc="0" baseline="0" dirty="0">
                <a:ln>
                  <a:noFill/>
                </a:ln>
                <a:solidFill>
                  <a:schemeClr val="bg1"/>
                </a:solidFill>
                <a:uFillTx/>
                <a:latin typeface="+mn-lt"/>
                <a:ea typeface="+mn-ea"/>
                <a:cs typeface="+mn-cs"/>
                <a:sym typeface="Calibri"/>
              </a:defRPr>
            </a:lvl5pPr>
          </a:lstStyle>
          <a:p>
            <a:pPr lvl="0"/>
            <a:r>
              <a:rPr lang="en-US"/>
              <a:t>Click to edit Master text styles</a:t>
            </a:r>
          </a:p>
        </p:txBody>
      </p:sp>
      <p:sp>
        <p:nvSpPr>
          <p:cNvPr id="62" name="Text Placeholder 74">
            <a:extLst>
              <a:ext uri="{FF2B5EF4-FFF2-40B4-BE49-F238E27FC236}">
                <a16:creationId xmlns:a16="http://schemas.microsoft.com/office/drawing/2014/main" id="{692865A3-B5F0-4706-9E2F-E94D1B7E8851}"/>
              </a:ext>
            </a:extLst>
          </p:cNvPr>
          <p:cNvSpPr>
            <a:spLocks noGrp="1"/>
          </p:cNvSpPr>
          <p:nvPr>
            <p:ph type="body" sz="quarter" idx="23" hasCustomPrompt="1"/>
          </p:nvPr>
        </p:nvSpPr>
        <p:spPr>
          <a:xfrm>
            <a:off x="3154607" y="12693342"/>
            <a:ext cx="8941650" cy="743634"/>
          </a:xfrm>
        </p:spPr>
        <p:txBody>
          <a:bodyPr>
            <a:noAutofit/>
          </a:bodyPr>
          <a:lstStyle>
            <a:lvl1pPr marL="0" indent="0">
              <a:buNone/>
              <a:defRPr sz="1654">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pic>
        <p:nvPicPr>
          <p:cNvPr id="63" name="Picture 62" descr="Logo, company name&#10;&#10;Description automatically generated">
            <a:extLst>
              <a:ext uri="{FF2B5EF4-FFF2-40B4-BE49-F238E27FC236}">
                <a16:creationId xmlns:a16="http://schemas.microsoft.com/office/drawing/2014/main" id="{ED8AF4C6-B2FA-46E5-A16D-F0C5EF62A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5680" y="195025"/>
            <a:ext cx="2253841" cy="2449449"/>
          </a:xfrm>
          <a:prstGeom prst="rect">
            <a:avLst/>
          </a:prstGeom>
        </p:spPr>
      </p:pic>
    </p:spTree>
    <p:extLst>
      <p:ext uri="{BB962C8B-B14F-4D97-AF65-F5344CB8AC3E}">
        <p14:creationId xmlns:p14="http://schemas.microsoft.com/office/powerpoint/2010/main" val="220013100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Title and Numbers 2">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2BA06132-EF3B-486C-8632-3C8C73116B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998" t="15410" r="7681" b="26629"/>
          <a:stretch/>
        </p:blipFill>
        <p:spPr>
          <a:xfrm rot="5400000">
            <a:off x="1093040" y="2546057"/>
            <a:ext cx="12181544" cy="14432804"/>
          </a:xfrm>
          <a:prstGeom prst="rect">
            <a:avLst/>
          </a:prstGeom>
        </p:spPr>
      </p:pic>
      <p:sp>
        <p:nvSpPr>
          <p:cNvPr id="41" name="Rectangle 40">
            <a:extLst>
              <a:ext uri="{FF2B5EF4-FFF2-40B4-BE49-F238E27FC236}">
                <a16:creationId xmlns:a16="http://schemas.microsoft.com/office/drawing/2014/main" id="{26CB41C8-3843-43B2-A00B-695CD1DB08C8}"/>
              </a:ext>
            </a:extLst>
          </p:cNvPr>
          <p:cNvSpPr/>
          <p:nvPr/>
        </p:nvSpPr>
        <p:spPr>
          <a:xfrm>
            <a:off x="1272545" y="7970"/>
            <a:ext cx="13127667" cy="3565313"/>
          </a:xfrm>
          <a:prstGeom prst="rect">
            <a:avLst/>
          </a:prstGeom>
          <a:solidFill>
            <a:schemeClr val="bg2">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defTabSz="540040" hangingPunct="0"/>
            <a:endParaRPr lang="en-GB" sz="2835">
              <a:solidFill>
                <a:srgbClr val="000000"/>
              </a:solidFill>
              <a:sym typeface="Calibri"/>
            </a:endParaRPr>
          </a:p>
        </p:txBody>
      </p:sp>
      <p:sp>
        <p:nvSpPr>
          <p:cNvPr id="43" name="Rectangle 42">
            <a:extLst>
              <a:ext uri="{FF2B5EF4-FFF2-40B4-BE49-F238E27FC236}">
                <a16:creationId xmlns:a16="http://schemas.microsoft.com/office/drawing/2014/main" id="{312F0DF0-4671-418A-8EDB-B5987CCE84B2}"/>
              </a:ext>
            </a:extLst>
          </p:cNvPr>
          <p:cNvSpPr/>
          <p:nvPr/>
        </p:nvSpPr>
        <p:spPr>
          <a:xfrm flipH="1">
            <a:off x="599001" y="2383489"/>
            <a:ext cx="393294" cy="769098"/>
          </a:xfrm>
          <a:prstGeom prst="rect">
            <a:avLst/>
          </a:prstGeom>
          <a:solidFill>
            <a:schemeClr val="bg1">
              <a:lumMod val="95000"/>
            </a:schemeClr>
          </a:solidFill>
          <a:ln w="12700" cap="flat">
            <a:gradFill flip="none" rotWithShape="1">
              <a:gsLst>
                <a:gs pos="26000">
                  <a:schemeClr val="tx1"/>
                </a:gs>
                <a:gs pos="100000">
                  <a:srgbClr val="7556BA"/>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defTabSz="540040" hangingPunct="0"/>
            <a:endParaRPr lang="en-GB" sz="2835">
              <a:solidFill>
                <a:srgbClr val="000000"/>
              </a:solidFill>
              <a:sym typeface="Calibri"/>
            </a:endParaRPr>
          </a:p>
        </p:txBody>
      </p:sp>
      <p:cxnSp>
        <p:nvCxnSpPr>
          <p:cNvPr id="44" name="Straight Connector 43">
            <a:extLst>
              <a:ext uri="{FF2B5EF4-FFF2-40B4-BE49-F238E27FC236}">
                <a16:creationId xmlns:a16="http://schemas.microsoft.com/office/drawing/2014/main" id="{B9DCF09C-B877-4201-8F41-948DF48CE1C9}"/>
              </a:ext>
            </a:extLst>
          </p:cNvPr>
          <p:cNvCxnSpPr>
            <a:cxnSpLocks/>
          </p:cNvCxnSpPr>
          <p:nvPr/>
        </p:nvCxnSpPr>
        <p:spPr>
          <a:xfrm flipV="1">
            <a:off x="-32591" y="3612202"/>
            <a:ext cx="14432804" cy="33454"/>
          </a:xfrm>
          <a:prstGeom prst="line">
            <a:avLst/>
          </a:prstGeom>
          <a:noFill/>
          <a:ln w="19050" cap="flat">
            <a:gradFill flip="none" rotWithShape="1">
              <a:gsLst>
                <a:gs pos="81000">
                  <a:schemeClr val="accent6"/>
                </a:gs>
                <a:gs pos="0">
                  <a:schemeClr val="tx1"/>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id="{276669FB-25F6-41D3-BF60-13D2B80FA7F1}"/>
              </a:ext>
            </a:extLst>
          </p:cNvPr>
          <p:cNvCxnSpPr>
            <a:cxnSpLocks/>
          </p:cNvCxnSpPr>
          <p:nvPr/>
        </p:nvCxnSpPr>
        <p:spPr>
          <a:xfrm>
            <a:off x="1272542" y="-1034884"/>
            <a:ext cx="0" cy="4671111"/>
          </a:xfrm>
          <a:prstGeom prst="line">
            <a:avLst/>
          </a:prstGeom>
          <a:noFill/>
          <a:ln w="19050" cap="flat">
            <a:gradFill flip="none" rotWithShape="1">
              <a:gsLst>
                <a:gs pos="81000">
                  <a:srgbClr val="7556BA"/>
                </a:gs>
                <a:gs pos="0">
                  <a:schemeClr val="accent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pic>
        <p:nvPicPr>
          <p:cNvPr id="46" name="Picture 45" descr="Logo, company name&#10;&#10;Description automatically generated">
            <a:extLst>
              <a:ext uri="{FF2B5EF4-FFF2-40B4-BE49-F238E27FC236}">
                <a16:creationId xmlns:a16="http://schemas.microsoft.com/office/drawing/2014/main" id="{A6D86677-1004-4A3D-B6DD-991B752D4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5680" y="195025"/>
            <a:ext cx="2253841" cy="2449449"/>
          </a:xfrm>
          <a:prstGeom prst="rect">
            <a:avLst/>
          </a:prstGeom>
        </p:spPr>
      </p:pic>
      <p:cxnSp>
        <p:nvCxnSpPr>
          <p:cNvPr id="47" name="Straight Connector 46">
            <a:extLst>
              <a:ext uri="{FF2B5EF4-FFF2-40B4-BE49-F238E27FC236}">
                <a16:creationId xmlns:a16="http://schemas.microsoft.com/office/drawing/2014/main" id="{08BD8D04-A585-455B-9D21-0EEC0C6D3041}"/>
              </a:ext>
            </a:extLst>
          </p:cNvPr>
          <p:cNvCxnSpPr>
            <a:cxnSpLocks/>
          </p:cNvCxnSpPr>
          <p:nvPr/>
        </p:nvCxnSpPr>
        <p:spPr>
          <a:xfrm>
            <a:off x="2913670" y="4596876"/>
            <a:ext cx="9983223" cy="0"/>
          </a:xfrm>
          <a:prstGeom prst="line">
            <a:avLst/>
          </a:prstGeom>
          <a:noFill/>
          <a:ln w="28575" cap="flat">
            <a:gradFill flip="none" rotWithShape="1">
              <a:gsLst>
                <a:gs pos="0">
                  <a:schemeClr val="accent1">
                    <a:lumMod val="5000"/>
                    <a:lumOff val="95000"/>
                    <a:alpha val="76000"/>
                  </a:schemeClr>
                </a:gs>
                <a:gs pos="74000">
                  <a:schemeClr val="bg1">
                    <a:alpha val="40000"/>
                    <a:lumMod val="28000"/>
                    <a:lumOff val="7200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id="{28CB4648-F63D-43F9-8902-AF8D90726A55}"/>
              </a:ext>
            </a:extLst>
          </p:cNvPr>
          <p:cNvCxnSpPr>
            <a:cxnSpLocks/>
          </p:cNvCxnSpPr>
          <p:nvPr/>
        </p:nvCxnSpPr>
        <p:spPr>
          <a:xfrm flipV="1">
            <a:off x="12888643" y="4587277"/>
            <a:ext cx="0" cy="2078750"/>
          </a:xfrm>
          <a:prstGeom prst="line">
            <a:avLst/>
          </a:prstGeom>
          <a:noFill/>
          <a:ln w="28575" cap="flat">
            <a:gradFill>
              <a:gsLst>
                <a:gs pos="0">
                  <a:schemeClr val="accent1">
                    <a:lumMod val="5000"/>
                    <a:lumOff val="95000"/>
                    <a:alpha val="39000"/>
                  </a:schemeClr>
                </a:gs>
                <a:gs pos="74000">
                  <a:schemeClr val="bg1">
                    <a:alpha val="40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C9D8E593-4940-479C-9857-54DB9BF560FC}"/>
              </a:ext>
            </a:extLst>
          </p:cNvPr>
          <p:cNvCxnSpPr>
            <a:cxnSpLocks/>
          </p:cNvCxnSpPr>
          <p:nvPr/>
        </p:nvCxnSpPr>
        <p:spPr>
          <a:xfrm>
            <a:off x="2913670" y="8553666"/>
            <a:ext cx="9983223" cy="0"/>
          </a:xfrm>
          <a:prstGeom prst="line">
            <a:avLst/>
          </a:prstGeom>
          <a:noFill/>
          <a:ln w="28575" cap="flat">
            <a:gradFill flip="none" rotWithShape="1">
              <a:gsLst>
                <a:gs pos="0">
                  <a:schemeClr val="accent1">
                    <a:lumMod val="5000"/>
                    <a:lumOff val="95000"/>
                    <a:alpha val="76000"/>
                  </a:schemeClr>
                </a:gs>
                <a:gs pos="74000">
                  <a:schemeClr val="bg1">
                    <a:alpha val="40000"/>
                    <a:lumMod val="28000"/>
                    <a:lumOff val="7200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50" name="Straight Connector 49">
            <a:extLst>
              <a:ext uri="{FF2B5EF4-FFF2-40B4-BE49-F238E27FC236}">
                <a16:creationId xmlns:a16="http://schemas.microsoft.com/office/drawing/2014/main" id="{89738CF6-D8C9-47B2-803B-3D5DD92EE811}"/>
              </a:ext>
            </a:extLst>
          </p:cNvPr>
          <p:cNvCxnSpPr>
            <a:cxnSpLocks/>
          </p:cNvCxnSpPr>
          <p:nvPr/>
        </p:nvCxnSpPr>
        <p:spPr>
          <a:xfrm flipV="1">
            <a:off x="12888643" y="8536754"/>
            <a:ext cx="0" cy="2078750"/>
          </a:xfrm>
          <a:prstGeom prst="line">
            <a:avLst/>
          </a:prstGeom>
          <a:noFill/>
          <a:ln w="28575" cap="flat">
            <a:gradFill>
              <a:gsLst>
                <a:gs pos="0">
                  <a:schemeClr val="accent1">
                    <a:lumMod val="5000"/>
                    <a:lumOff val="95000"/>
                    <a:alpha val="39000"/>
                  </a:schemeClr>
                </a:gs>
                <a:gs pos="74000">
                  <a:schemeClr val="bg1">
                    <a:alpha val="40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801D58F2-ED73-4CC3-814A-82FD0514056B}"/>
              </a:ext>
            </a:extLst>
          </p:cNvPr>
          <p:cNvCxnSpPr>
            <a:cxnSpLocks/>
          </p:cNvCxnSpPr>
          <p:nvPr/>
        </p:nvCxnSpPr>
        <p:spPr>
          <a:xfrm>
            <a:off x="2913670" y="12260340"/>
            <a:ext cx="9983223" cy="0"/>
          </a:xfrm>
          <a:prstGeom prst="line">
            <a:avLst/>
          </a:prstGeom>
          <a:noFill/>
          <a:ln w="28575" cap="flat">
            <a:gradFill flip="none" rotWithShape="1">
              <a:gsLst>
                <a:gs pos="0">
                  <a:schemeClr val="accent1">
                    <a:lumMod val="5000"/>
                    <a:lumOff val="95000"/>
                    <a:alpha val="76000"/>
                  </a:schemeClr>
                </a:gs>
                <a:gs pos="74000">
                  <a:schemeClr val="bg1">
                    <a:alpha val="40000"/>
                    <a:lumMod val="28000"/>
                    <a:lumOff val="72000"/>
                  </a:schemeClr>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96C82E0F-4E4C-4C18-A7DE-CB2578479642}"/>
              </a:ext>
            </a:extLst>
          </p:cNvPr>
          <p:cNvCxnSpPr>
            <a:cxnSpLocks/>
          </p:cNvCxnSpPr>
          <p:nvPr/>
        </p:nvCxnSpPr>
        <p:spPr>
          <a:xfrm flipV="1">
            <a:off x="12888643" y="12267297"/>
            <a:ext cx="0" cy="2078750"/>
          </a:xfrm>
          <a:prstGeom prst="line">
            <a:avLst/>
          </a:prstGeom>
          <a:noFill/>
          <a:ln w="28575" cap="flat">
            <a:gradFill>
              <a:gsLst>
                <a:gs pos="0">
                  <a:schemeClr val="accent1">
                    <a:lumMod val="5000"/>
                    <a:lumOff val="95000"/>
                    <a:alpha val="39000"/>
                  </a:schemeClr>
                </a:gs>
                <a:gs pos="74000">
                  <a:schemeClr val="bg1">
                    <a:alpha val="40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cxnSp>
      <p:sp>
        <p:nvSpPr>
          <p:cNvPr id="53" name="Title 42">
            <a:extLst>
              <a:ext uri="{FF2B5EF4-FFF2-40B4-BE49-F238E27FC236}">
                <a16:creationId xmlns:a16="http://schemas.microsoft.com/office/drawing/2014/main" id="{4D9DB68A-CDD1-4755-AB2C-AED42357F2AB}"/>
              </a:ext>
            </a:extLst>
          </p:cNvPr>
          <p:cNvSpPr>
            <a:spLocks noGrp="1"/>
          </p:cNvSpPr>
          <p:nvPr>
            <p:ph type="title" hasCustomPrompt="1"/>
          </p:nvPr>
        </p:nvSpPr>
        <p:spPr>
          <a:xfrm>
            <a:off x="1427613" y="2103492"/>
            <a:ext cx="11982585" cy="1446029"/>
          </a:xfrm>
        </p:spPr>
        <p:txBody>
          <a:bodyPr>
            <a:normAutofit/>
          </a:bodyPr>
          <a:lstStyle>
            <a:lvl1pPr>
              <a:defRPr sz="2835">
                <a:latin typeface="+mj-lt"/>
              </a:defRPr>
            </a:lvl1pPr>
          </a:lstStyle>
          <a:p>
            <a:r>
              <a:rPr lang="en-US"/>
              <a:t>CLICK TO EDIT MASTER TITLE STYLE</a:t>
            </a:r>
            <a:endParaRPr lang="en-GB"/>
          </a:p>
        </p:txBody>
      </p:sp>
      <p:sp>
        <p:nvSpPr>
          <p:cNvPr id="54" name="Text Placeholder 66">
            <a:extLst>
              <a:ext uri="{FF2B5EF4-FFF2-40B4-BE49-F238E27FC236}">
                <a16:creationId xmlns:a16="http://schemas.microsoft.com/office/drawing/2014/main" id="{42E4DECF-F505-4BA3-8C3B-2E5DF7B6A691}"/>
              </a:ext>
            </a:extLst>
          </p:cNvPr>
          <p:cNvSpPr>
            <a:spLocks noGrp="1"/>
          </p:cNvSpPr>
          <p:nvPr>
            <p:ph type="body" sz="quarter" idx="14"/>
          </p:nvPr>
        </p:nvSpPr>
        <p:spPr>
          <a:xfrm>
            <a:off x="3154607" y="5840812"/>
            <a:ext cx="8941654" cy="1452007"/>
          </a:xfrm>
        </p:spPr>
        <p:txBody>
          <a:bodyPr>
            <a:noAutofit/>
          </a:bodyPr>
          <a:lstStyle>
            <a:lvl1pPr>
              <a:buClr>
                <a:schemeClr val="accent3"/>
              </a:buClr>
              <a:defRPr lang="en-US" sz="1240" b="0" i="0" u="none" strike="noStrike" cap="none" spc="0" baseline="0" dirty="0" smtClean="0">
                <a:ln>
                  <a:noFill/>
                </a:ln>
                <a:solidFill>
                  <a:schemeClr val="bg1"/>
                </a:solidFill>
                <a:uFillTx/>
                <a:latin typeface="+mn-lt"/>
                <a:ea typeface="+mn-ea"/>
                <a:cs typeface="+mn-cs"/>
                <a:sym typeface="Calibri"/>
              </a:defRPr>
            </a:lvl1pPr>
            <a:lvl2pPr>
              <a:defRPr lang="en-US" sz="1240" b="0" i="0" u="none" strike="noStrike" cap="none" spc="0" baseline="0" dirty="0" smtClean="0">
                <a:ln>
                  <a:noFill/>
                </a:ln>
                <a:solidFill>
                  <a:schemeClr val="bg1"/>
                </a:solidFill>
                <a:uFillTx/>
                <a:latin typeface="+mn-lt"/>
                <a:ea typeface="+mn-ea"/>
                <a:cs typeface="+mn-cs"/>
                <a:sym typeface="Calibri"/>
              </a:defRPr>
            </a:lvl2pPr>
            <a:lvl3pPr>
              <a:defRPr lang="en-US" sz="1240" b="0" i="0" u="none" strike="noStrike" cap="none" spc="0" baseline="0" dirty="0" smtClean="0">
                <a:ln>
                  <a:noFill/>
                </a:ln>
                <a:solidFill>
                  <a:schemeClr val="bg1"/>
                </a:solidFill>
                <a:uFillTx/>
                <a:latin typeface="+mn-lt"/>
                <a:ea typeface="+mn-ea"/>
                <a:cs typeface="+mn-cs"/>
                <a:sym typeface="Calibri"/>
              </a:defRPr>
            </a:lvl3pPr>
            <a:lvl4pPr>
              <a:defRPr lang="en-US" sz="1240" b="0" i="0" u="none" strike="noStrike" cap="none" spc="0" baseline="0" dirty="0" smtClean="0">
                <a:ln>
                  <a:noFill/>
                </a:ln>
                <a:solidFill>
                  <a:schemeClr val="bg1"/>
                </a:solidFill>
                <a:uFillTx/>
                <a:latin typeface="+mn-lt"/>
                <a:ea typeface="+mn-ea"/>
                <a:cs typeface="+mn-cs"/>
                <a:sym typeface="Calibri"/>
              </a:defRPr>
            </a:lvl4pPr>
            <a:lvl5pPr>
              <a:defRPr lang="en-GB" sz="1240" b="0" i="0" u="none" strike="noStrike" cap="none" spc="0" baseline="0" dirty="0">
                <a:ln>
                  <a:noFill/>
                </a:ln>
                <a:solidFill>
                  <a:schemeClr val="bg1"/>
                </a:solidFill>
                <a:uFillTx/>
                <a:latin typeface="+mn-lt"/>
                <a:ea typeface="+mn-ea"/>
                <a:cs typeface="+mn-cs"/>
                <a:sym typeface="Calibri"/>
              </a:defRPr>
            </a:lvl5pPr>
          </a:lstStyle>
          <a:p>
            <a:pPr lvl="0"/>
            <a:r>
              <a:rPr lang="en-US"/>
              <a:t>Click to edit Master text styles</a:t>
            </a:r>
          </a:p>
        </p:txBody>
      </p:sp>
      <p:sp>
        <p:nvSpPr>
          <p:cNvPr id="55" name="Text Placeholder 74">
            <a:extLst>
              <a:ext uri="{FF2B5EF4-FFF2-40B4-BE49-F238E27FC236}">
                <a16:creationId xmlns:a16="http://schemas.microsoft.com/office/drawing/2014/main" id="{EA9EE34F-80F3-4E69-9569-3F98FDCFC383}"/>
              </a:ext>
            </a:extLst>
          </p:cNvPr>
          <p:cNvSpPr>
            <a:spLocks noGrp="1"/>
          </p:cNvSpPr>
          <p:nvPr>
            <p:ph type="body" sz="quarter" idx="19" hasCustomPrompt="1"/>
          </p:nvPr>
        </p:nvSpPr>
        <p:spPr>
          <a:xfrm>
            <a:off x="3154607" y="4945875"/>
            <a:ext cx="8941650" cy="743634"/>
          </a:xfrm>
        </p:spPr>
        <p:txBody>
          <a:bodyPr>
            <a:noAutofit/>
          </a:bodyPr>
          <a:lstStyle>
            <a:lvl1pPr marL="0" indent="0">
              <a:buNone/>
              <a:defRPr sz="1654">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56" name="Text Placeholder 66">
            <a:extLst>
              <a:ext uri="{FF2B5EF4-FFF2-40B4-BE49-F238E27FC236}">
                <a16:creationId xmlns:a16="http://schemas.microsoft.com/office/drawing/2014/main" id="{3B810564-9E71-46CF-B1B0-45845C3ECE26}"/>
              </a:ext>
            </a:extLst>
          </p:cNvPr>
          <p:cNvSpPr>
            <a:spLocks noGrp="1"/>
          </p:cNvSpPr>
          <p:nvPr>
            <p:ph type="body" sz="quarter" idx="20"/>
          </p:nvPr>
        </p:nvSpPr>
        <p:spPr>
          <a:xfrm>
            <a:off x="3154607" y="9814515"/>
            <a:ext cx="8941654" cy="1452007"/>
          </a:xfrm>
        </p:spPr>
        <p:txBody>
          <a:bodyPr>
            <a:noAutofit/>
          </a:bodyPr>
          <a:lstStyle>
            <a:lvl1pPr>
              <a:buClr>
                <a:schemeClr val="accent3"/>
              </a:buClr>
              <a:defRPr lang="en-US" sz="1240" b="0" i="0" u="none" strike="noStrike" cap="none" spc="0" baseline="0" dirty="0" smtClean="0">
                <a:ln>
                  <a:noFill/>
                </a:ln>
                <a:solidFill>
                  <a:schemeClr val="bg1"/>
                </a:solidFill>
                <a:uFillTx/>
                <a:latin typeface="+mn-lt"/>
                <a:ea typeface="+mn-ea"/>
                <a:cs typeface="+mn-cs"/>
                <a:sym typeface="Calibri"/>
              </a:defRPr>
            </a:lvl1pPr>
            <a:lvl2pPr>
              <a:defRPr lang="en-US" sz="1240" b="0" i="0" u="none" strike="noStrike" cap="none" spc="0" baseline="0" dirty="0" smtClean="0">
                <a:ln>
                  <a:noFill/>
                </a:ln>
                <a:solidFill>
                  <a:schemeClr val="bg1"/>
                </a:solidFill>
                <a:uFillTx/>
                <a:latin typeface="+mn-lt"/>
                <a:ea typeface="+mn-ea"/>
                <a:cs typeface="+mn-cs"/>
                <a:sym typeface="Calibri"/>
              </a:defRPr>
            </a:lvl2pPr>
            <a:lvl3pPr>
              <a:defRPr lang="en-US" sz="1240" b="0" i="0" u="none" strike="noStrike" cap="none" spc="0" baseline="0" dirty="0" smtClean="0">
                <a:ln>
                  <a:noFill/>
                </a:ln>
                <a:solidFill>
                  <a:schemeClr val="bg1"/>
                </a:solidFill>
                <a:uFillTx/>
                <a:latin typeface="+mn-lt"/>
                <a:ea typeface="+mn-ea"/>
                <a:cs typeface="+mn-cs"/>
                <a:sym typeface="Calibri"/>
              </a:defRPr>
            </a:lvl3pPr>
            <a:lvl4pPr>
              <a:defRPr lang="en-US" sz="1240" b="0" i="0" u="none" strike="noStrike" cap="none" spc="0" baseline="0" dirty="0" smtClean="0">
                <a:ln>
                  <a:noFill/>
                </a:ln>
                <a:solidFill>
                  <a:schemeClr val="bg1"/>
                </a:solidFill>
                <a:uFillTx/>
                <a:latin typeface="+mn-lt"/>
                <a:ea typeface="+mn-ea"/>
                <a:cs typeface="+mn-cs"/>
                <a:sym typeface="Calibri"/>
              </a:defRPr>
            </a:lvl4pPr>
            <a:lvl5pPr>
              <a:defRPr lang="en-GB" sz="1240" b="0" i="0" u="none" strike="noStrike" cap="none" spc="0" baseline="0" dirty="0">
                <a:ln>
                  <a:noFill/>
                </a:ln>
                <a:solidFill>
                  <a:schemeClr val="bg1"/>
                </a:solidFill>
                <a:uFillTx/>
                <a:latin typeface="+mn-lt"/>
                <a:ea typeface="+mn-ea"/>
                <a:cs typeface="+mn-cs"/>
                <a:sym typeface="Calibri"/>
              </a:defRPr>
            </a:lvl5pPr>
          </a:lstStyle>
          <a:p>
            <a:pPr lvl="0"/>
            <a:r>
              <a:rPr lang="en-US"/>
              <a:t>Click to edit Master text styles</a:t>
            </a:r>
          </a:p>
        </p:txBody>
      </p:sp>
      <p:sp>
        <p:nvSpPr>
          <p:cNvPr id="57" name="Text Placeholder 74">
            <a:extLst>
              <a:ext uri="{FF2B5EF4-FFF2-40B4-BE49-F238E27FC236}">
                <a16:creationId xmlns:a16="http://schemas.microsoft.com/office/drawing/2014/main" id="{88B0152A-9260-439C-B347-6F5006FCB50F}"/>
              </a:ext>
            </a:extLst>
          </p:cNvPr>
          <p:cNvSpPr>
            <a:spLocks noGrp="1"/>
          </p:cNvSpPr>
          <p:nvPr>
            <p:ph type="body" sz="quarter" idx="21" hasCustomPrompt="1"/>
          </p:nvPr>
        </p:nvSpPr>
        <p:spPr>
          <a:xfrm>
            <a:off x="3154607" y="8919579"/>
            <a:ext cx="8941650" cy="743634"/>
          </a:xfrm>
        </p:spPr>
        <p:txBody>
          <a:bodyPr>
            <a:noAutofit/>
          </a:bodyPr>
          <a:lstStyle>
            <a:lvl1pPr marL="0" indent="0">
              <a:buNone/>
              <a:defRPr sz="1654">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58" name="Text Placeholder 66">
            <a:extLst>
              <a:ext uri="{FF2B5EF4-FFF2-40B4-BE49-F238E27FC236}">
                <a16:creationId xmlns:a16="http://schemas.microsoft.com/office/drawing/2014/main" id="{921E2253-906E-4F93-9DE8-E630C19AF1A0}"/>
              </a:ext>
            </a:extLst>
          </p:cNvPr>
          <p:cNvSpPr>
            <a:spLocks noGrp="1"/>
          </p:cNvSpPr>
          <p:nvPr>
            <p:ph type="body" sz="quarter" idx="22"/>
          </p:nvPr>
        </p:nvSpPr>
        <p:spPr>
          <a:xfrm>
            <a:off x="3154607" y="13588278"/>
            <a:ext cx="8941654" cy="1452007"/>
          </a:xfrm>
        </p:spPr>
        <p:txBody>
          <a:bodyPr>
            <a:noAutofit/>
          </a:bodyPr>
          <a:lstStyle>
            <a:lvl1pPr>
              <a:buClr>
                <a:schemeClr val="accent3"/>
              </a:buClr>
              <a:defRPr lang="en-US" sz="1240" b="0" i="0" u="none" strike="noStrike" cap="none" spc="0" baseline="0" dirty="0" smtClean="0">
                <a:ln>
                  <a:noFill/>
                </a:ln>
                <a:solidFill>
                  <a:schemeClr val="bg1"/>
                </a:solidFill>
                <a:uFillTx/>
                <a:latin typeface="+mn-lt"/>
                <a:ea typeface="+mn-ea"/>
                <a:cs typeface="+mn-cs"/>
                <a:sym typeface="Calibri"/>
              </a:defRPr>
            </a:lvl1pPr>
            <a:lvl2pPr>
              <a:defRPr lang="en-US" sz="1240" b="0" i="0" u="none" strike="noStrike" cap="none" spc="0" baseline="0" dirty="0" smtClean="0">
                <a:ln>
                  <a:noFill/>
                </a:ln>
                <a:solidFill>
                  <a:schemeClr val="bg1"/>
                </a:solidFill>
                <a:uFillTx/>
                <a:latin typeface="+mn-lt"/>
                <a:ea typeface="+mn-ea"/>
                <a:cs typeface="+mn-cs"/>
                <a:sym typeface="Calibri"/>
              </a:defRPr>
            </a:lvl2pPr>
            <a:lvl3pPr>
              <a:defRPr lang="en-US" sz="1240" b="0" i="0" u="none" strike="noStrike" cap="none" spc="0" baseline="0" dirty="0" smtClean="0">
                <a:ln>
                  <a:noFill/>
                </a:ln>
                <a:solidFill>
                  <a:schemeClr val="bg1"/>
                </a:solidFill>
                <a:uFillTx/>
                <a:latin typeface="+mn-lt"/>
                <a:ea typeface="+mn-ea"/>
                <a:cs typeface="+mn-cs"/>
                <a:sym typeface="Calibri"/>
              </a:defRPr>
            </a:lvl3pPr>
            <a:lvl4pPr>
              <a:defRPr lang="en-US" sz="1240" b="0" i="0" u="none" strike="noStrike" cap="none" spc="0" baseline="0" dirty="0" smtClean="0">
                <a:ln>
                  <a:noFill/>
                </a:ln>
                <a:solidFill>
                  <a:schemeClr val="bg1"/>
                </a:solidFill>
                <a:uFillTx/>
                <a:latin typeface="+mn-lt"/>
                <a:ea typeface="+mn-ea"/>
                <a:cs typeface="+mn-cs"/>
                <a:sym typeface="Calibri"/>
              </a:defRPr>
            </a:lvl4pPr>
            <a:lvl5pPr>
              <a:defRPr lang="en-GB" sz="1240" b="0" i="0" u="none" strike="noStrike" cap="none" spc="0" baseline="0" dirty="0">
                <a:ln>
                  <a:noFill/>
                </a:ln>
                <a:solidFill>
                  <a:schemeClr val="bg1"/>
                </a:solidFill>
                <a:uFillTx/>
                <a:latin typeface="+mn-lt"/>
                <a:ea typeface="+mn-ea"/>
                <a:cs typeface="+mn-cs"/>
                <a:sym typeface="Calibri"/>
              </a:defRPr>
            </a:lvl5pPr>
          </a:lstStyle>
          <a:p>
            <a:pPr lvl="0"/>
            <a:r>
              <a:rPr lang="en-US"/>
              <a:t>Click to edit Master text styles</a:t>
            </a:r>
          </a:p>
        </p:txBody>
      </p:sp>
      <p:sp>
        <p:nvSpPr>
          <p:cNvPr id="59" name="Text Placeholder 74">
            <a:extLst>
              <a:ext uri="{FF2B5EF4-FFF2-40B4-BE49-F238E27FC236}">
                <a16:creationId xmlns:a16="http://schemas.microsoft.com/office/drawing/2014/main" id="{D730E07F-2B3C-4672-BE3B-138A3C851F01}"/>
              </a:ext>
            </a:extLst>
          </p:cNvPr>
          <p:cNvSpPr>
            <a:spLocks noGrp="1"/>
          </p:cNvSpPr>
          <p:nvPr>
            <p:ph type="body" sz="quarter" idx="23" hasCustomPrompt="1"/>
          </p:nvPr>
        </p:nvSpPr>
        <p:spPr>
          <a:xfrm>
            <a:off x="3154607" y="12693342"/>
            <a:ext cx="8941650" cy="743634"/>
          </a:xfrm>
        </p:spPr>
        <p:txBody>
          <a:bodyPr>
            <a:noAutofit/>
          </a:bodyPr>
          <a:lstStyle>
            <a:lvl1pPr marL="0" indent="0">
              <a:buNone/>
              <a:defRPr sz="1654">
                <a:solidFill>
                  <a:schemeClr val="bg1"/>
                </a:solidFill>
              </a:defRPr>
            </a:lvl1pPr>
            <a:lvl2pPr marL="539999" indent="0">
              <a:buNone/>
              <a:defRPr sz="1417">
                <a:solidFill>
                  <a:schemeClr val="bg1"/>
                </a:solidFill>
              </a:defRPr>
            </a:lvl2pPr>
            <a:lvl3pPr marL="1079998" indent="0">
              <a:buNone/>
              <a:defRPr sz="1417">
                <a:solidFill>
                  <a:schemeClr val="bg1"/>
                </a:solidFill>
              </a:defRPr>
            </a:lvl3pPr>
            <a:lvl4pPr marL="1619997" indent="0">
              <a:buNone/>
              <a:defRPr sz="1417">
                <a:solidFill>
                  <a:schemeClr val="bg1"/>
                </a:solidFill>
              </a:defRPr>
            </a:lvl4pPr>
            <a:lvl5pPr marL="2159996" indent="0">
              <a:buNone/>
              <a:defRPr sz="1417">
                <a:solidFill>
                  <a:schemeClr val="bg1"/>
                </a:solidFill>
              </a:defRPr>
            </a:lvl5pPr>
          </a:lstStyle>
          <a:p>
            <a:pPr lvl="0"/>
            <a:r>
              <a:rPr lang="en-US"/>
              <a:t>CLICK TO EDIT MASTER TEXT STYLES</a:t>
            </a:r>
          </a:p>
        </p:txBody>
      </p:sp>
      <p:sp>
        <p:nvSpPr>
          <p:cNvPr id="60" name="Rectangle 59">
            <a:extLst>
              <a:ext uri="{FF2B5EF4-FFF2-40B4-BE49-F238E27FC236}">
                <a16:creationId xmlns:a16="http://schemas.microsoft.com/office/drawing/2014/main" id="{CB1BD810-EA58-4B84-9A56-913AA3CB8CA2}"/>
              </a:ext>
            </a:extLst>
          </p:cNvPr>
          <p:cNvSpPr/>
          <p:nvPr/>
        </p:nvSpPr>
        <p:spPr>
          <a:xfrm rot="5400000">
            <a:off x="1381563" y="5107988"/>
            <a:ext cx="2078750" cy="1063008"/>
          </a:xfrm>
          <a:prstGeom prst="rect">
            <a:avLst/>
          </a:prstGeom>
          <a:noFill/>
          <a:ln w="28575" cap="flat">
            <a:gradFill flip="none" rotWithShape="1">
              <a:gsLst>
                <a:gs pos="0">
                  <a:schemeClr val="bg1"/>
                </a:gs>
                <a:gs pos="100000">
                  <a:schemeClr val="bg1">
                    <a:alpha val="39000"/>
                  </a:schemeClr>
                </a:gs>
              </a:gsLst>
              <a:lin ang="189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499" tIns="40499" rIns="40499" bIns="40499" numCol="1" spcCol="38100" rtlCol="0" anchor="ctr">
            <a:noAutofit/>
          </a:bodyPr>
          <a:lstStyle/>
          <a:p>
            <a:pPr defTabSz="405031">
              <a:defRPr/>
            </a:pPr>
            <a:endParaRPr lang="en-GB" sz="1890">
              <a:latin typeface="Gotham Light"/>
              <a:cs typeface="Calibri"/>
            </a:endParaRPr>
          </a:p>
        </p:txBody>
      </p:sp>
      <p:sp>
        <p:nvSpPr>
          <p:cNvPr id="61" name="TextBox 60">
            <a:extLst>
              <a:ext uri="{FF2B5EF4-FFF2-40B4-BE49-F238E27FC236}">
                <a16:creationId xmlns:a16="http://schemas.microsoft.com/office/drawing/2014/main" id="{56B97D69-FEB1-48B9-B5B7-ABE884AA126D}"/>
              </a:ext>
            </a:extLst>
          </p:cNvPr>
          <p:cNvSpPr txBox="1"/>
          <p:nvPr/>
        </p:nvSpPr>
        <p:spPr>
          <a:xfrm>
            <a:off x="1841944" y="5014175"/>
            <a:ext cx="1071725" cy="674031"/>
          </a:xfrm>
          <a:prstGeom prst="rect">
            <a:avLst/>
          </a:prstGeom>
          <a:noFill/>
        </p:spPr>
        <p:txBody>
          <a:bodyPr wrap="square">
            <a:spAutoFit/>
          </a:bodyPr>
          <a:lstStyle/>
          <a:p>
            <a:pPr algn="ctr"/>
            <a:r>
              <a:rPr lang="en-US" sz="3780">
                <a:solidFill>
                  <a:schemeClr val="bg1"/>
                </a:solidFill>
              </a:rPr>
              <a:t>04</a:t>
            </a:r>
            <a:endParaRPr lang="en-GB" sz="3780"/>
          </a:p>
        </p:txBody>
      </p:sp>
      <p:sp>
        <p:nvSpPr>
          <p:cNvPr id="62" name="Rectangle 61">
            <a:extLst>
              <a:ext uri="{FF2B5EF4-FFF2-40B4-BE49-F238E27FC236}">
                <a16:creationId xmlns:a16="http://schemas.microsoft.com/office/drawing/2014/main" id="{234A4826-0BAF-4CA9-A00C-3F6CB06C35E9}"/>
              </a:ext>
            </a:extLst>
          </p:cNvPr>
          <p:cNvSpPr/>
          <p:nvPr/>
        </p:nvSpPr>
        <p:spPr>
          <a:xfrm rot="5400000">
            <a:off x="1381563" y="9065664"/>
            <a:ext cx="2078750" cy="1063008"/>
          </a:xfrm>
          <a:prstGeom prst="rect">
            <a:avLst/>
          </a:prstGeom>
          <a:noFill/>
          <a:ln w="28575" cap="flat">
            <a:gradFill flip="none" rotWithShape="1">
              <a:gsLst>
                <a:gs pos="0">
                  <a:schemeClr val="bg1"/>
                </a:gs>
                <a:gs pos="100000">
                  <a:schemeClr val="bg1">
                    <a:alpha val="39000"/>
                  </a:schemeClr>
                </a:gs>
              </a:gsLst>
              <a:lin ang="189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499" tIns="40499" rIns="40499" bIns="40499" numCol="1" spcCol="38100" rtlCol="0" anchor="ctr">
            <a:noAutofit/>
          </a:bodyPr>
          <a:lstStyle/>
          <a:p>
            <a:pPr defTabSz="405031">
              <a:defRPr/>
            </a:pPr>
            <a:endParaRPr lang="en-GB" sz="1890">
              <a:latin typeface="Gotham Light"/>
              <a:cs typeface="Calibri"/>
            </a:endParaRPr>
          </a:p>
        </p:txBody>
      </p:sp>
      <p:sp>
        <p:nvSpPr>
          <p:cNvPr id="63" name="TextBox 62">
            <a:extLst>
              <a:ext uri="{FF2B5EF4-FFF2-40B4-BE49-F238E27FC236}">
                <a16:creationId xmlns:a16="http://schemas.microsoft.com/office/drawing/2014/main" id="{0E9275E7-67C4-41F2-9FC8-6134923E1365}"/>
              </a:ext>
            </a:extLst>
          </p:cNvPr>
          <p:cNvSpPr txBox="1"/>
          <p:nvPr/>
        </p:nvSpPr>
        <p:spPr>
          <a:xfrm>
            <a:off x="1511568" y="8971854"/>
            <a:ext cx="1759334" cy="674031"/>
          </a:xfrm>
          <a:prstGeom prst="rect">
            <a:avLst/>
          </a:prstGeom>
          <a:noFill/>
        </p:spPr>
        <p:txBody>
          <a:bodyPr wrap="square">
            <a:spAutoFit/>
          </a:bodyPr>
          <a:lstStyle/>
          <a:p>
            <a:pPr algn="ctr"/>
            <a:r>
              <a:rPr lang="en-US" sz="3780">
                <a:solidFill>
                  <a:schemeClr val="bg1"/>
                </a:solidFill>
              </a:rPr>
              <a:t>05</a:t>
            </a:r>
            <a:endParaRPr lang="en-GB" sz="3780"/>
          </a:p>
        </p:txBody>
      </p:sp>
      <p:sp>
        <p:nvSpPr>
          <p:cNvPr id="64" name="Rectangle 63">
            <a:extLst>
              <a:ext uri="{FF2B5EF4-FFF2-40B4-BE49-F238E27FC236}">
                <a16:creationId xmlns:a16="http://schemas.microsoft.com/office/drawing/2014/main" id="{303F6470-4B6F-47A3-90E3-2E2C89810122}"/>
              </a:ext>
            </a:extLst>
          </p:cNvPr>
          <p:cNvSpPr/>
          <p:nvPr/>
        </p:nvSpPr>
        <p:spPr>
          <a:xfrm rot="5400000">
            <a:off x="1381563" y="12762449"/>
            <a:ext cx="2078750" cy="1063008"/>
          </a:xfrm>
          <a:prstGeom prst="rect">
            <a:avLst/>
          </a:prstGeom>
          <a:noFill/>
          <a:ln w="28575" cap="flat">
            <a:gradFill flip="none" rotWithShape="1">
              <a:gsLst>
                <a:gs pos="0">
                  <a:schemeClr val="bg1"/>
                </a:gs>
                <a:gs pos="100000">
                  <a:schemeClr val="bg1">
                    <a:alpha val="39000"/>
                  </a:schemeClr>
                </a:gs>
              </a:gsLst>
              <a:lin ang="189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499" tIns="40499" rIns="40499" bIns="40499" numCol="1" spcCol="38100" rtlCol="0" anchor="ctr">
            <a:noAutofit/>
          </a:bodyPr>
          <a:lstStyle/>
          <a:p>
            <a:pPr defTabSz="405031">
              <a:defRPr/>
            </a:pPr>
            <a:endParaRPr lang="en-GB" sz="1890">
              <a:latin typeface="Gotham Light"/>
              <a:cs typeface="Calibri"/>
            </a:endParaRPr>
          </a:p>
        </p:txBody>
      </p:sp>
      <p:sp>
        <p:nvSpPr>
          <p:cNvPr id="65" name="TextBox 64">
            <a:extLst>
              <a:ext uri="{FF2B5EF4-FFF2-40B4-BE49-F238E27FC236}">
                <a16:creationId xmlns:a16="http://schemas.microsoft.com/office/drawing/2014/main" id="{E77D8B76-8D37-40E6-B05B-E4F84087F13C}"/>
              </a:ext>
            </a:extLst>
          </p:cNvPr>
          <p:cNvSpPr txBox="1"/>
          <p:nvPr/>
        </p:nvSpPr>
        <p:spPr>
          <a:xfrm>
            <a:off x="1511567" y="12668638"/>
            <a:ext cx="1759335" cy="674031"/>
          </a:xfrm>
          <a:prstGeom prst="rect">
            <a:avLst/>
          </a:prstGeom>
          <a:noFill/>
        </p:spPr>
        <p:txBody>
          <a:bodyPr wrap="square">
            <a:spAutoFit/>
          </a:bodyPr>
          <a:lstStyle/>
          <a:p>
            <a:pPr algn="ctr"/>
            <a:r>
              <a:rPr lang="en-US" sz="3780">
                <a:solidFill>
                  <a:schemeClr val="bg1"/>
                </a:solidFill>
              </a:rPr>
              <a:t>06</a:t>
            </a:r>
            <a:endParaRPr lang="en-GB" sz="3780"/>
          </a:p>
        </p:txBody>
      </p:sp>
    </p:spTree>
    <p:extLst>
      <p:ext uri="{BB962C8B-B14F-4D97-AF65-F5344CB8AC3E}">
        <p14:creationId xmlns:p14="http://schemas.microsoft.com/office/powerpoint/2010/main" val="376591583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3E91A-2F8C-46CB-94D3-A26FB851EE65}" type="datetimeFigureOut">
              <a:rPr lang="en-GB" smtClean="0"/>
              <a:t>21/03/2023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58901B-88A5-4A75-B53C-24BEE861A76B}" type="slidenum">
              <a:rPr lang="en-GB" smtClean="0"/>
              <a:t>‹#›</a:t>
            </a:fld>
            <a:endParaRPr lang="en-GB"/>
          </a:p>
        </p:txBody>
      </p:sp>
    </p:spTree>
    <p:extLst>
      <p:ext uri="{BB962C8B-B14F-4D97-AF65-F5344CB8AC3E}">
        <p14:creationId xmlns:p14="http://schemas.microsoft.com/office/powerpoint/2010/main" val="235876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Page 7">
    <p:spTree>
      <p:nvGrpSpPr>
        <p:cNvPr id="1" name=""/>
        <p:cNvGrpSpPr/>
        <p:nvPr/>
      </p:nvGrpSpPr>
      <p:grpSpPr>
        <a:xfrm>
          <a:off x="0" y="0"/>
          <a:ext cx="0" cy="0"/>
          <a:chOff x="0" y="0"/>
          <a:chExt cx="0" cy="0"/>
        </a:xfrm>
      </p:grpSpPr>
      <p:pic>
        <p:nvPicPr>
          <p:cNvPr id="3" name="Picture 2" descr="A picture containing text, monitor, indoor, electronics&#10;&#10;Description automatically generated">
            <a:extLst>
              <a:ext uri="{FF2B5EF4-FFF2-40B4-BE49-F238E27FC236}">
                <a16:creationId xmlns:a16="http://schemas.microsoft.com/office/drawing/2014/main" id="{FA3074E0-2DB3-41A5-A647-6F3CED96D8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5" t="855" b="15491"/>
          <a:stretch/>
        </p:blipFill>
        <p:spPr>
          <a:xfrm>
            <a:off x="-2" y="-1"/>
            <a:ext cx="14400215" cy="15840077"/>
          </a:xfrm>
          <a:prstGeom prst="rect">
            <a:avLst/>
          </a:prstGeom>
        </p:spPr>
      </p:pic>
      <p:sp>
        <p:nvSpPr>
          <p:cNvPr id="6" name="Slide Number Placeholder 5"/>
          <p:cNvSpPr>
            <a:spLocks noGrp="1"/>
          </p:cNvSpPr>
          <p:nvPr>
            <p:ph type="sldNum" sz="quarter" idx="12"/>
          </p:nvPr>
        </p:nvSpPr>
        <p:spPr/>
        <p:txBody>
          <a:bodyPr/>
          <a:lstStyle/>
          <a:p>
            <a:fld id="{7A58901B-88A5-4A75-B53C-24BEE861A76B}" type="slidenum">
              <a:rPr lang="en-GB" smtClean="0"/>
              <a:t>‹#›</a:t>
            </a:fld>
            <a:endParaRPr lang="en-GB"/>
          </a:p>
        </p:txBody>
      </p:sp>
      <p:sp>
        <p:nvSpPr>
          <p:cNvPr id="11" name="Rectangle 10">
            <a:extLst>
              <a:ext uri="{FF2B5EF4-FFF2-40B4-BE49-F238E27FC236}">
                <a16:creationId xmlns:a16="http://schemas.microsoft.com/office/drawing/2014/main" id="{70C5ABC9-BDCB-4A0C-8445-39FA7A0E2E31}"/>
              </a:ext>
            </a:extLst>
          </p:cNvPr>
          <p:cNvSpPr/>
          <p:nvPr/>
        </p:nvSpPr>
        <p:spPr>
          <a:xfrm rot="10800000">
            <a:off x="0" y="-5"/>
            <a:ext cx="14400213" cy="15840075"/>
          </a:xfrm>
          <a:prstGeom prst="rect">
            <a:avLst/>
          </a:prstGeom>
          <a:gradFill>
            <a:gsLst>
              <a:gs pos="8000">
                <a:schemeClr val="accent5"/>
              </a:gs>
              <a:gs pos="100000">
                <a:schemeClr val="accent6">
                  <a:alpha val="37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grpSp>
        <p:nvGrpSpPr>
          <p:cNvPr id="12" name="Group 11">
            <a:extLst>
              <a:ext uri="{FF2B5EF4-FFF2-40B4-BE49-F238E27FC236}">
                <a16:creationId xmlns:a16="http://schemas.microsoft.com/office/drawing/2014/main" id="{B2183C71-C13A-44C1-B163-CFA69FD042C7}"/>
              </a:ext>
            </a:extLst>
          </p:cNvPr>
          <p:cNvGrpSpPr/>
          <p:nvPr/>
        </p:nvGrpSpPr>
        <p:grpSpPr>
          <a:xfrm flipH="1">
            <a:off x="2610039" y="-274562"/>
            <a:ext cx="8167742" cy="16579279"/>
            <a:chOff x="2209800" y="-118872"/>
            <a:chExt cx="6915253" cy="7178040"/>
          </a:xfrm>
        </p:grpSpPr>
        <p:cxnSp>
          <p:nvCxnSpPr>
            <p:cNvPr id="13" name="Straight Connector 12">
              <a:extLst>
                <a:ext uri="{FF2B5EF4-FFF2-40B4-BE49-F238E27FC236}">
                  <a16:creationId xmlns:a16="http://schemas.microsoft.com/office/drawing/2014/main" id="{6ED89E14-CA44-46E1-AECB-66CC04E8039F}"/>
                </a:ext>
              </a:extLst>
            </p:cNvPr>
            <p:cNvCxnSpPr>
              <a:cxnSpLocks/>
            </p:cNvCxnSpPr>
            <p:nvPr/>
          </p:nvCxnSpPr>
          <p:spPr>
            <a:xfrm flipH="1">
              <a:off x="2209800" y="4424202"/>
              <a:ext cx="69152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6ABE46-7BE5-4DD8-A10E-472B704412A9}"/>
                </a:ext>
              </a:extLst>
            </p:cNvPr>
            <p:cNvCxnSpPr>
              <a:cxnSpLocks/>
            </p:cNvCxnSpPr>
            <p:nvPr/>
          </p:nvCxnSpPr>
          <p:spPr>
            <a:xfrm flipH="1" flipV="1">
              <a:off x="2209800" y="-118872"/>
              <a:ext cx="0" cy="45613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54CF0A-695C-4755-80F7-7D014F44933E}"/>
                </a:ext>
              </a:extLst>
            </p:cNvPr>
            <p:cNvCxnSpPr>
              <a:cxnSpLocks/>
            </p:cNvCxnSpPr>
            <p:nvPr/>
          </p:nvCxnSpPr>
          <p:spPr>
            <a:xfrm flipH="1">
              <a:off x="9125053" y="4405914"/>
              <a:ext cx="0" cy="265325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4" name="image7.png">
            <a:extLst>
              <a:ext uri="{FF2B5EF4-FFF2-40B4-BE49-F238E27FC236}">
                <a16:creationId xmlns:a16="http://schemas.microsoft.com/office/drawing/2014/main" id="{0955BAEF-5DEA-46D0-A36C-76BF6F4AAE91}"/>
              </a:ext>
            </a:extLst>
          </p:cNvPr>
          <p:cNvPicPr>
            <a:picLocks noChangeAspect="1"/>
          </p:cNvPicPr>
          <p:nvPr/>
        </p:nvPicPr>
        <p:blipFill>
          <a:blip r:embed="rId3"/>
          <a:stretch>
            <a:fillRect/>
          </a:stretch>
        </p:blipFill>
        <p:spPr>
          <a:xfrm>
            <a:off x="8421373" y="13679659"/>
            <a:ext cx="1844842" cy="1074125"/>
          </a:xfrm>
          <a:prstGeom prst="rect">
            <a:avLst/>
          </a:prstGeom>
          <a:ln w="12700">
            <a:miter lim="400000"/>
          </a:ln>
        </p:spPr>
      </p:pic>
      <p:sp>
        <p:nvSpPr>
          <p:cNvPr id="21" name="Text Placeholder 20">
            <a:extLst>
              <a:ext uri="{FF2B5EF4-FFF2-40B4-BE49-F238E27FC236}">
                <a16:creationId xmlns:a16="http://schemas.microsoft.com/office/drawing/2014/main" id="{5C49DFE1-E828-4E78-86BF-E628B17A2624}"/>
              </a:ext>
            </a:extLst>
          </p:cNvPr>
          <p:cNvSpPr>
            <a:spLocks noGrp="1"/>
          </p:cNvSpPr>
          <p:nvPr>
            <p:ph type="body" sz="quarter" idx="13"/>
          </p:nvPr>
        </p:nvSpPr>
        <p:spPr>
          <a:xfrm>
            <a:off x="2892458" y="7483711"/>
            <a:ext cx="7258066" cy="1107339"/>
          </a:xfrm>
        </p:spPr>
        <p:txBody>
          <a:bodyPr>
            <a:noAutofit/>
          </a:bodyPr>
          <a:lstStyle>
            <a:lvl1pPr marL="0" indent="0" algn="l">
              <a:buNone/>
              <a:defRPr sz="2362">
                <a:solidFill>
                  <a:schemeClr val="bg1"/>
                </a:solidFill>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sp>
        <p:nvSpPr>
          <p:cNvPr id="26" name="Text Placeholder 25">
            <a:extLst>
              <a:ext uri="{FF2B5EF4-FFF2-40B4-BE49-F238E27FC236}">
                <a16:creationId xmlns:a16="http://schemas.microsoft.com/office/drawing/2014/main" id="{DAA561DE-7624-4EA6-9346-40BE79B621BE}"/>
              </a:ext>
            </a:extLst>
          </p:cNvPr>
          <p:cNvSpPr>
            <a:spLocks noGrp="1"/>
          </p:cNvSpPr>
          <p:nvPr>
            <p:ph type="body" sz="quarter" idx="14" hasCustomPrompt="1"/>
          </p:nvPr>
        </p:nvSpPr>
        <p:spPr>
          <a:xfrm>
            <a:off x="2892458" y="4458689"/>
            <a:ext cx="7258066" cy="2299012"/>
          </a:xfrm>
        </p:spPr>
        <p:txBody>
          <a:bodyPr>
            <a:noAutofit/>
          </a:bodyPr>
          <a:lstStyle>
            <a:lvl1pPr marL="0" indent="0" algn="l">
              <a:buNone/>
              <a:defRPr sz="3780">
                <a:solidFill>
                  <a:schemeClr val="bg1"/>
                </a:solidFill>
                <a:latin typeface="+mj-lt"/>
              </a:defRPr>
            </a:lvl1pPr>
            <a:lvl2pPr>
              <a:defRPr sz="4252">
                <a:solidFill>
                  <a:schemeClr val="bg1"/>
                </a:solidFill>
              </a:defRPr>
            </a:lvl2pPr>
            <a:lvl3pPr>
              <a:defRPr sz="4252">
                <a:solidFill>
                  <a:schemeClr val="bg1"/>
                </a:solidFill>
              </a:defRPr>
            </a:lvl3pPr>
            <a:lvl4pPr>
              <a:defRPr sz="4252">
                <a:solidFill>
                  <a:schemeClr val="bg1"/>
                </a:solidFill>
              </a:defRPr>
            </a:lvl4pPr>
            <a:lvl5pPr>
              <a:defRPr sz="4252">
                <a:solidFill>
                  <a:schemeClr val="bg1"/>
                </a:solidFill>
              </a:defRPr>
            </a:lvl5pPr>
          </a:lstStyle>
          <a:p>
            <a:pPr lvl="0"/>
            <a:r>
              <a:rPr lang="en-US"/>
              <a:t>CLICK TO EDIT MASTER TEXT STYLES</a:t>
            </a:r>
            <a:endParaRPr lang="en-GB"/>
          </a:p>
        </p:txBody>
      </p:sp>
      <p:pic>
        <p:nvPicPr>
          <p:cNvPr id="16" name="Picture 15" descr="A picture containing text, monitor, indoor, electronics&#10;&#10;Description automatically generated">
            <a:extLst>
              <a:ext uri="{FF2B5EF4-FFF2-40B4-BE49-F238E27FC236}">
                <a16:creationId xmlns:a16="http://schemas.microsoft.com/office/drawing/2014/main" id="{D5634687-A67B-BBEB-9E50-16B8500C32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5" t="855" b="15491"/>
          <a:stretch/>
        </p:blipFill>
        <p:spPr>
          <a:xfrm>
            <a:off x="-2" y="-1"/>
            <a:ext cx="14400215" cy="15840077"/>
          </a:xfrm>
          <a:prstGeom prst="rect">
            <a:avLst/>
          </a:prstGeom>
        </p:spPr>
      </p:pic>
      <p:sp>
        <p:nvSpPr>
          <p:cNvPr id="17" name="Rectangle 16">
            <a:extLst>
              <a:ext uri="{FF2B5EF4-FFF2-40B4-BE49-F238E27FC236}">
                <a16:creationId xmlns:a16="http://schemas.microsoft.com/office/drawing/2014/main" id="{089BE122-2641-69B9-613D-A984B17CD61A}"/>
              </a:ext>
            </a:extLst>
          </p:cNvPr>
          <p:cNvSpPr/>
          <p:nvPr/>
        </p:nvSpPr>
        <p:spPr>
          <a:xfrm rot="10800000">
            <a:off x="0" y="-5"/>
            <a:ext cx="14400213" cy="15840075"/>
          </a:xfrm>
          <a:prstGeom prst="rect">
            <a:avLst/>
          </a:prstGeom>
          <a:gradFill>
            <a:gsLst>
              <a:gs pos="8000">
                <a:schemeClr val="accent5"/>
              </a:gs>
              <a:gs pos="100000">
                <a:schemeClr val="accent6">
                  <a:alpha val="37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grpSp>
        <p:nvGrpSpPr>
          <p:cNvPr id="18" name="Group 17">
            <a:extLst>
              <a:ext uri="{FF2B5EF4-FFF2-40B4-BE49-F238E27FC236}">
                <a16:creationId xmlns:a16="http://schemas.microsoft.com/office/drawing/2014/main" id="{A70EFADD-CC58-12A7-28B3-065F462ECC1D}"/>
              </a:ext>
            </a:extLst>
          </p:cNvPr>
          <p:cNvGrpSpPr/>
          <p:nvPr/>
        </p:nvGrpSpPr>
        <p:grpSpPr>
          <a:xfrm flipH="1">
            <a:off x="2610039" y="-274562"/>
            <a:ext cx="8167742" cy="16579279"/>
            <a:chOff x="2209800" y="-118872"/>
            <a:chExt cx="6915253" cy="7178040"/>
          </a:xfrm>
        </p:grpSpPr>
        <p:cxnSp>
          <p:nvCxnSpPr>
            <p:cNvPr id="19" name="Straight Connector 18">
              <a:extLst>
                <a:ext uri="{FF2B5EF4-FFF2-40B4-BE49-F238E27FC236}">
                  <a16:creationId xmlns:a16="http://schemas.microsoft.com/office/drawing/2014/main" id="{91F4EDE4-956D-2765-E3D0-58B1D12B3EB2}"/>
                </a:ext>
              </a:extLst>
            </p:cNvPr>
            <p:cNvCxnSpPr>
              <a:cxnSpLocks/>
            </p:cNvCxnSpPr>
            <p:nvPr/>
          </p:nvCxnSpPr>
          <p:spPr>
            <a:xfrm flipH="1">
              <a:off x="2209800" y="4424202"/>
              <a:ext cx="69152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77223F-D478-C6C4-4795-020EAF2D7D2E}"/>
                </a:ext>
              </a:extLst>
            </p:cNvPr>
            <p:cNvCxnSpPr>
              <a:cxnSpLocks/>
            </p:cNvCxnSpPr>
            <p:nvPr/>
          </p:nvCxnSpPr>
          <p:spPr>
            <a:xfrm flipH="1" flipV="1">
              <a:off x="2209800" y="-118872"/>
              <a:ext cx="0" cy="45613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4AE7FF9-6A02-74B6-886B-B24D29AA9754}"/>
                </a:ext>
              </a:extLst>
            </p:cNvPr>
            <p:cNvCxnSpPr>
              <a:cxnSpLocks/>
            </p:cNvCxnSpPr>
            <p:nvPr/>
          </p:nvCxnSpPr>
          <p:spPr>
            <a:xfrm flipH="1">
              <a:off x="9125053" y="4405914"/>
              <a:ext cx="0" cy="265325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3" name="image7.png">
            <a:extLst>
              <a:ext uri="{FF2B5EF4-FFF2-40B4-BE49-F238E27FC236}">
                <a16:creationId xmlns:a16="http://schemas.microsoft.com/office/drawing/2014/main" id="{D58B27CC-8DDF-8D81-EC43-C0091ED3AD38}"/>
              </a:ext>
            </a:extLst>
          </p:cNvPr>
          <p:cNvPicPr>
            <a:picLocks noChangeAspect="1"/>
          </p:cNvPicPr>
          <p:nvPr/>
        </p:nvPicPr>
        <p:blipFill>
          <a:blip r:embed="rId3"/>
          <a:stretch>
            <a:fillRect/>
          </a:stretch>
        </p:blipFill>
        <p:spPr>
          <a:xfrm>
            <a:off x="8421373" y="13679659"/>
            <a:ext cx="1844842" cy="1074125"/>
          </a:xfrm>
          <a:prstGeom prst="rect">
            <a:avLst/>
          </a:prstGeom>
          <a:ln w="12700">
            <a:miter lim="400000"/>
          </a:ln>
        </p:spPr>
      </p:pic>
    </p:spTree>
    <p:extLst>
      <p:ext uri="{BB962C8B-B14F-4D97-AF65-F5344CB8AC3E}">
        <p14:creationId xmlns:p14="http://schemas.microsoft.com/office/powerpoint/2010/main" val="3033803392"/>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016" y="2592347"/>
            <a:ext cx="12240181" cy="5514693"/>
          </a:xfrm>
        </p:spPr>
        <p:txBody>
          <a:bodyPr anchor="b"/>
          <a:lstStyle>
            <a:lvl1pPr algn="ctr">
              <a:defRPr sz="9449"/>
            </a:lvl1pPr>
          </a:lstStyle>
          <a:p>
            <a:r>
              <a:rPr lang="en-US"/>
              <a:t>Click to edit Master title style</a:t>
            </a:r>
          </a:p>
        </p:txBody>
      </p:sp>
      <p:sp>
        <p:nvSpPr>
          <p:cNvPr id="3" name="Subtitle 2"/>
          <p:cNvSpPr>
            <a:spLocks noGrp="1"/>
          </p:cNvSpPr>
          <p:nvPr>
            <p:ph type="subTitle" idx="1"/>
          </p:nvPr>
        </p:nvSpPr>
        <p:spPr>
          <a:xfrm>
            <a:off x="1800027" y="8319707"/>
            <a:ext cx="10800160" cy="3824350"/>
          </a:xfrm>
        </p:spPr>
        <p:txBody>
          <a:bodyPr/>
          <a:lstStyle>
            <a:lvl1pPr marL="0" indent="0" algn="ctr">
              <a:buNone/>
              <a:defRPr sz="3780"/>
            </a:lvl1pPr>
            <a:lvl2pPr marL="719999" indent="0" algn="ctr">
              <a:buNone/>
              <a:defRPr sz="3150"/>
            </a:lvl2pPr>
            <a:lvl3pPr marL="1439997" indent="0" algn="ctr">
              <a:buNone/>
              <a:defRPr sz="2835"/>
            </a:lvl3pPr>
            <a:lvl4pPr marL="2159996" indent="0" algn="ctr">
              <a:buNone/>
              <a:defRPr sz="2520"/>
            </a:lvl4pPr>
            <a:lvl5pPr marL="2879994" indent="0" algn="ctr">
              <a:buNone/>
              <a:defRPr sz="2520"/>
            </a:lvl5pPr>
            <a:lvl6pPr marL="3599993" indent="0" algn="ctr">
              <a:buNone/>
              <a:defRPr sz="2520"/>
            </a:lvl6pPr>
            <a:lvl7pPr marL="4319991" indent="0" algn="ctr">
              <a:buNone/>
              <a:defRPr sz="2520"/>
            </a:lvl7pPr>
            <a:lvl8pPr marL="5039990" indent="0" algn="ctr">
              <a:buNone/>
              <a:defRPr sz="2520"/>
            </a:lvl8pPr>
            <a:lvl9pPr marL="5759988" indent="0" algn="ctr">
              <a:buNone/>
              <a:defRPr sz="2520"/>
            </a:lvl9pPr>
          </a:lstStyle>
          <a:p>
            <a:r>
              <a:rPr lang="en-US"/>
              <a:t>Click to edit Master subtitle style</a:t>
            </a:r>
          </a:p>
        </p:txBody>
      </p:sp>
      <p:sp>
        <p:nvSpPr>
          <p:cNvPr id="4" name="Date Placeholder 3"/>
          <p:cNvSpPr>
            <a:spLocks noGrp="1"/>
          </p:cNvSpPr>
          <p:nvPr>
            <p:ph type="dt" sz="half" idx="10"/>
          </p:nvPr>
        </p:nvSpPr>
        <p:spPr/>
        <p:txBody>
          <a:bodyPr/>
          <a:lstStyle/>
          <a:p>
            <a:fld id="{4633E91A-2F8C-46CB-94D3-A26FB851EE65}" type="datetimeFigureOut">
              <a:rPr lang="en-GB" smtClean="0"/>
              <a:t>21/03/2023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58901B-88A5-4A75-B53C-24BEE861A76B}" type="slidenum">
              <a:rPr lang="en-GB" smtClean="0"/>
              <a:t>‹#›</a:t>
            </a:fld>
            <a:endParaRPr lang="en-GB"/>
          </a:p>
        </p:txBody>
      </p:sp>
    </p:spTree>
    <p:extLst>
      <p:ext uri="{BB962C8B-B14F-4D97-AF65-F5344CB8AC3E}">
        <p14:creationId xmlns:p14="http://schemas.microsoft.com/office/powerpoint/2010/main" val="170136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Page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BDC88-2184-4ACE-BCD0-6FDA3076B0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0" b="7770"/>
          <a:stretch/>
        </p:blipFill>
        <p:spPr>
          <a:xfrm>
            <a:off x="-4168" y="-3"/>
            <a:ext cx="14385813" cy="15840080"/>
          </a:xfrm>
          <a:prstGeom prst="rect">
            <a:avLst/>
          </a:prstGeom>
        </p:spPr>
      </p:pic>
      <p:sp>
        <p:nvSpPr>
          <p:cNvPr id="6" name="Slide Number Placeholder 5"/>
          <p:cNvSpPr>
            <a:spLocks noGrp="1"/>
          </p:cNvSpPr>
          <p:nvPr>
            <p:ph type="sldNum" sz="quarter" idx="12"/>
          </p:nvPr>
        </p:nvSpPr>
        <p:spPr/>
        <p:txBody>
          <a:bodyPr/>
          <a:lstStyle/>
          <a:p>
            <a:fld id="{7A58901B-88A5-4A75-B53C-24BEE861A76B}" type="slidenum">
              <a:rPr lang="en-GB" smtClean="0"/>
              <a:t>‹#›</a:t>
            </a:fld>
            <a:endParaRPr lang="en-GB"/>
          </a:p>
        </p:txBody>
      </p:sp>
      <p:sp>
        <p:nvSpPr>
          <p:cNvPr id="10" name="Rectangle 9">
            <a:extLst>
              <a:ext uri="{FF2B5EF4-FFF2-40B4-BE49-F238E27FC236}">
                <a16:creationId xmlns:a16="http://schemas.microsoft.com/office/drawing/2014/main" id="{3B3D01FD-8844-439D-B98F-A51A91EF25C3}"/>
              </a:ext>
            </a:extLst>
          </p:cNvPr>
          <p:cNvSpPr/>
          <p:nvPr/>
        </p:nvSpPr>
        <p:spPr>
          <a:xfrm>
            <a:off x="-4445" y="-2"/>
            <a:ext cx="14400213" cy="15840075"/>
          </a:xfrm>
          <a:prstGeom prst="rect">
            <a:avLst/>
          </a:prstGeom>
          <a:gradFill>
            <a:gsLst>
              <a:gs pos="0">
                <a:schemeClr val="accent1">
                  <a:alpha val="0"/>
                </a:schemeClr>
              </a:gs>
              <a:gs pos="83000">
                <a:schemeClr val="accent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sp>
        <p:nvSpPr>
          <p:cNvPr id="11" name="Rectangle 10">
            <a:extLst>
              <a:ext uri="{FF2B5EF4-FFF2-40B4-BE49-F238E27FC236}">
                <a16:creationId xmlns:a16="http://schemas.microsoft.com/office/drawing/2014/main" id="{70C5ABC9-BDCB-4A0C-8445-39FA7A0E2E31}"/>
              </a:ext>
            </a:extLst>
          </p:cNvPr>
          <p:cNvSpPr/>
          <p:nvPr/>
        </p:nvSpPr>
        <p:spPr>
          <a:xfrm rot="10800000">
            <a:off x="0" y="-3"/>
            <a:ext cx="14400213" cy="15840077"/>
          </a:xfrm>
          <a:prstGeom prst="rect">
            <a:avLst/>
          </a:prstGeom>
          <a:gradFill>
            <a:gsLst>
              <a:gs pos="8000">
                <a:schemeClr val="accent6">
                  <a:lumMod val="50000"/>
                  <a:alpha val="37000"/>
                </a:schemeClr>
              </a:gs>
              <a:gs pos="100000">
                <a:schemeClr val="accent6">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latin typeface="Gotham Light" pitchFamily="50" charset="0"/>
            </a:endParaRPr>
          </a:p>
        </p:txBody>
      </p:sp>
      <p:cxnSp>
        <p:nvCxnSpPr>
          <p:cNvPr id="13" name="Straight Connector 12">
            <a:extLst>
              <a:ext uri="{FF2B5EF4-FFF2-40B4-BE49-F238E27FC236}">
                <a16:creationId xmlns:a16="http://schemas.microsoft.com/office/drawing/2014/main" id="{6ED89E14-CA44-46E1-AECB-66CC04E8039F}"/>
              </a:ext>
            </a:extLst>
          </p:cNvPr>
          <p:cNvCxnSpPr>
            <a:cxnSpLocks/>
          </p:cNvCxnSpPr>
          <p:nvPr/>
        </p:nvCxnSpPr>
        <p:spPr>
          <a:xfrm flipH="1">
            <a:off x="2610039" y="10218678"/>
            <a:ext cx="81677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6ABE46-7BE5-4DD8-A10E-472B704412A9}"/>
              </a:ext>
            </a:extLst>
          </p:cNvPr>
          <p:cNvCxnSpPr>
            <a:cxnSpLocks/>
          </p:cNvCxnSpPr>
          <p:nvPr/>
        </p:nvCxnSpPr>
        <p:spPr>
          <a:xfrm flipV="1">
            <a:off x="2610039" y="-211200"/>
            <a:ext cx="0" cy="104721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54CF0A-695C-4755-80F7-7D014F44933E}"/>
              </a:ext>
            </a:extLst>
          </p:cNvPr>
          <p:cNvCxnSpPr>
            <a:cxnSpLocks/>
          </p:cNvCxnSpPr>
          <p:nvPr/>
        </p:nvCxnSpPr>
        <p:spPr>
          <a:xfrm>
            <a:off x="10777781" y="10176438"/>
            <a:ext cx="0" cy="606491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5C49DFE1-E828-4E78-86BF-E628B17A2624}"/>
              </a:ext>
            </a:extLst>
          </p:cNvPr>
          <p:cNvSpPr>
            <a:spLocks noGrp="1"/>
          </p:cNvSpPr>
          <p:nvPr>
            <p:ph type="body" sz="quarter" idx="13"/>
          </p:nvPr>
        </p:nvSpPr>
        <p:spPr>
          <a:xfrm>
            <a:off x="3251297" y="7483711"/>
            <a:ext cx="7526470" cy="1107339"/>
          </a:xfrm>
        </p:spPr>
        <p:txBody>
          <a:bodyPr>
            <a:noAutofit/>
          </a:bodyPr>
          <a:lstStyle>
            <a:lvl1pPr marL="0" indent="0">
              <a:buNone/>
              <a:defRPr sz="2362">
                <a:solidFill>
                  <a:schemeClr val="bg1"/>
                </a:solidFill>
              </a:defRPr>
            </a:lvl1pPr>
            <a:lvl2pPr>
              <a:defRPr sz="2362">
                <a:solidFill>
                  <a:schemeClr val="bg1"/>
                </a:solidFill>
              </a:defRPr>
            </a:lvl2pPr>
            <a:lvl3pPr>
              <a:defRPr sz="2362">
                <a:solidFill>
                  <a:schemeClr val="bg1"/>
                </a:solidFill>
              </a:defRPr>
            </a:lvl3pPr>
            <a:lvl4pPr>
              <a:defRPr sz="2362">
                <a:solidFill>
                  <a:schemeClr val="bg1"/>
                </a:solidFill>
              </a:defRPr>
            </a:lvl4pPr>
            <a:lvl5pPr>
              <a:defRPr sz="2362">
                <a:solidFill>
                  <a:schemeClr val="bg1"/>
                </a:solidFill>
              </a:defRPr>
            </a:lvl5pPr>
          </a:lstStyle>
          <a:p>
            <a:pPr lvl="0"/>
            <a:r>
              <a:rPr lang="en-US"/>
              <a:t>Click to edit Master text styles</a:t>
            </a:r>
          </a:p>
        </p:txBody>
      </p:sp>
      <p:sp>
        <p:nvSpPr>
          <p:cNvPr id="26" name="Text Placeholder 25">
            <a:extLst>
              <a:ext uri="{FF2B5EF4-FFF2-40B4-BE49-F238E27FC236}">
                <a16:creationId xmlns:a16="http://schemas.microsoft.com/office/drawing/2014/main" id="{DAA561DE-7624-4EA6-9346-40BE79B621BE}"/>
              </a:ext>
            </a:extLst>
          </p:cNvPr>
          <p:cNvSpPr>
            <a:spLocks noGrp="1"/>
          </p:cNvSpPr>
          <p:nvPr>
            <p:ph type="body" sz="quarter" idx="14" hasCustomPrompt="1"/>
          </p:nvPr>
        </p:nvSpPr>
        <p:spPr>
          <a:xfrm>
            <a:off x="3251297" y="4458689"/>
            <a:ext cx="7526475" cy="2299012"/>
          </a:xfrm>
        </p:spPr>
        <p:txBody>
          <a:bodyPr>
            <a:noAutofit/>
          </a:bodyPr>
          <a:lstStyle>
            <a:lvl1pPr marL="0" indent="0">
              <a:buFont typeface="Arial" panose="020B0604020202020204" pitchFamily="34" charset="0"/>
              <a:buNone/>
              <a:defRPr sz="3780">
                <a:solidFill>
                  <a:schemeClr val="bg1"/>
                </a:solidFill>
                <a:latin typeface="+mj-lt"/>
              </a:defRPr>
            </a:lvl1pPr>
            <a:lvl2pPr>
              <a:defRPr sz="4252">
                <a:solidFill>
                  <a:schemeClr val="bg1"/>
                </a:solidFill>
              </a:defRPr>
            </a:lvl2pPr>
            <a:lvl3pPr>
              <a:defRPr sz="4252">
                <a:solidFill>
                  <a:schemeClr val="bg1"/>
                </a:solidFill>
              </a:defRPr>
            </a:lvl3pPr>
            <a:lvl4pPr>
              <a:defRPr sz="4252">
                <a:solidFill>
                  <a:schemeClr val="bg1"/>
                </a:solidFill>
              </a:defRPr>
            </a:lvl4pPr>
            <a:lvl5pPr>
              <a:defRPr sz="4252">
                <a:solidFill>
                  <a:schemeClr val="bg1"/>
                </a:solidFill>
              </a:defRPr>
            </a:lvl5pPr>
          </a:lstStyle>
          <a:p>
            <a:pPr lvl="0"/>
            <a:r>
              <a:rPr lang="en-US"/>
              <a:t>CLICK TO EDIT MASTER TEXT STYLES</a:t>
            </a:r>
            <a:endParaRPr lang="en-GB"/>
          </a:p>
        </p:txBody>
      </p:sp>
      <p:pic>
        <p:nvPicPr>
          <p:cNvPr id="27" name="image7.png">
            <a:extLst>
              <a:ext uri="{FF2B5EF4-FFF2-40B4-BE49-F238E27FC236}">
                <a16:creationId xmlns:a16="http://schemas.microsoft.com/office/drawing/2014/main" id="{B7D80267-08EC-48BB-A761-62BE9695DE73}"/>
              </a:ext>
            </a:extLst>
          </p:cNvPr>
          <p:cNvPicPr>
            <a:picLocks noChangeAspect="1"/>
          </p:cNvPicPr>
          <p:nvPr/>
        </p:nvPicPr>
        <p:blipFill>
          <a:blip r:embed="rId3"/>
          <a:stretch>
            <a:fillRect/>
          </a:stretch>
        </p:blipFill>
        <p:spPr>
          <a:xfrm>
            <a:off x="11434753" y="13472401"/>
            <a:ext cx="2266679" cy="1319731"/>
          </a:xfrm>
          <a:prstGeom prst="rect">
            <a:avLst/>
          </a:prstGeom>
          <a:ln w="12700">
            <a:miter lim="400000"/>
          </a:ln>
        </p:spPr>
      </p:pic>
      <p:pic>
        <p:nvPicPr>
          <p:cNvPr id="12" name="Picture 11">
            <a:extLst>
              <a:ext uri="{FF2B5EF4-FFF2-40B4-BE49-F238E27FC236}">
                <a16:creationId xmlns:a16="http://schemas.microsoft.com/office/drawing/2014/main" id="{FFC55C00-A82D-C41B-878F-F401863AB5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0" b="7770"/>
          <a:stretch/>
        </p:blipFill>
        <p:spPr>
          <a:xfrm>
            <a:off x="-4168" y="-3"/>
            <a:ext cx="14385813" cy="15840080"/>
          </a:xfrm>
          <a:prstGeom prst="rect">
            <a:avLst/>
          </a:prstGeom>
        </p:spPr>
      </p:pic>
      <p:sp>
        <p:nvSpPr>
          <p:cNvPr id="16" name="Rectangle 15">
            <a:extLst>
              <a:ext uri="{FF2B5EF4-FFF2-40B4-BE49-F238E27FC236}">
                <a16:creationId xmlns:a16="http://schemas.microsoft.com/office/drawing/2014/main" id="{2F521081-F8BD-D8A0-E139-C2B73ABFEF7A}"/>
              </a:ext>
            </a:extLst>
          </p:cNvPr>
          <p:cNvSpPr/>
          <p:nvPr/>
        </p:nvSpPr>
        <p:spPr>
          <a:xfrm>
            <a:off x="-4445" y="-2"/>
            <a:ext cx="14400213" cy="15840075"/>
          </a:xfrm>
          <a:prstGeom prst="rect">
            <a:avLst/>
          </a:prstGeom>
          <a:gradFill>
            <a:gsLst>
              <a:gs pos="0">
                <a:schemeClr val="accent1">
                  <a:alpha val="0"/>
                </a:schemeClr>
              </a:gs>
              <a:gs pos="83000">
                <a:schemeClr val="accent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p>
        </p:txBody>
      </p:sp>
      <p:sp>
        <p:nvSpPr>
          <p:cNvPr id="17" name="Rectangle 16">
            <a:extLst>
              <a:ext uri="{FF2B5EF4-FFF2-40B4-BE49-F238E27FC236}">
                <a16:creationId xmlns:a16="http://schemas.microsoft.com/office/drawing/2014/main" id="{102664BB-36B5-FC51-BF0A-D33E391A68BF}"/>
              </a:ext>
            </a:extLst>
          </p:cNvPr>
          <p:cNvSpPr/>
          <p:nvPr/>
        </p:nvSpPr>
        <p:spPr>
          <a:xfrm rot="10800000">
            <a:off x="0" y="-3"/>
            <a:ext cx="14400213" cy="15840077"/>
          </a:xfrm>
          <a:prstGeom prst="rect">
            <a:avLst/>
          </a:prstGeom>
          <a:gradFill>
            <a:gsLst>
              <a:gs pos="8000">
                <a:schemeClr val="accent6">
                  <a:lumMod val="50000"/>
                  <a:alpha val="37000"/>
                </a:schemeClr>
              </a:gs>
              <a:gs pos="100000">
                <a:schemeClr val="accent6">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26">
              <a:latin typeface="Gotham Light" pitchFamily="50" charset="0"/>
            </a:endParaRPr>
          </a:p>
        </p:txBody>
      </p:sp>
      <p:cxnSp>
        <p:nvCxnSpPr>
          <p:cNvPr id="18" name="Straight Connector 17">
            <a:extLst>
              <a:ext uri="{FF2B5EF4-FFF2-40B4-BE49-F238E27FC236}">
                <a16:creationId xmlns:a16="http://schemas.microsoft.com/office/drawing/2014/main" id="{17EB1270-0B60-C704-13FA-422EEED2C604}"/>
              </a:ext>
            </a:extLst>
          </p:cNvPr>
          <p:cNvCxnSpPr>
            <a:cxnSpLocks/>
          </p:cNvCxnSpPr>
          <p:nvPr/>
        </p:nvCxnSpPr>
        <p:spPr>
          <a:xfrm flipH="1">
            <a:off x="2610039" y="10218678"/>
            <a:ext cx="81677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AF4962-D580-1469-19B2-02E42259A1A1}"/>
              </a:ext>
            </a:extLst>
          </p:cNvPr>
          <p:cNvCxnSpPr>
            <a:cxnSpLocks/>
          </p:cNvCxnSpPr>
          <p:nvPr/>
        </p:nvCxnSpPr>
        <p:spPr>
          <a:xfrm flipV="1">
            <a:off x="2610039" y="-211200"/>
            <a:ext cx="0" cy="104721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53427B-8C45-93D5-1332-88A4811565F7}"/>
              </a:ext>
            </a:extLst>
          </p:cNvPr>
          <p:cNvCxnSpPr>
            <a:cxnSpLocks/>
          </p:cNvCxnSpPr>
          <p:nvPr/>
        </p:nvCxnSpPr>
        <p:spPr>
          <a:xfrm>
            <a:off x="10777781" y="10176438"/>
            <a:ext cx="0" cy="606491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image7.png">
            <a:extLst>
              <a:ext uri="{FF2B5EF4-FFF2-40B4-BE49-F238E27FC236}">
                <a16:creationId xmlns:a16="http://schemas.microsoft.com/office/drawing/2014/main" id="{6DE25993-2FD3-8001-8EE8-465492D08F7E}"/>
              </a:ext>
            </a:extLst>
          </p:cNvPr>
          <p:cNvPicPr>
            <a:picLocks noChangeAspect="1"/>
          </p:cNvPicPr>
          <p:nvPr/>
        </p:nvPicPr>
        <p:blipFill>
          <a:blip r:embed="rId3"/>
          <a:stretch>
            <a:fillRect/>
          </a:stretch>
        </p:blipFill>
        <p:spPr>
          <a:xfrm>
            <a:off x="11434753" y="13472401"/>
            <a:ext cx="2266679" cy="1319731"/>
          </a:xfrm>
          <a:prstGeom prst="rect">
            <a:avLst/>
          </a:prstGeom>
          <a:ln w="12700">
            <a:miter lim="400000"/>
          </a:ln>
        </p:spPr>
      </p:pic>
    </p:spTree>
    <p:extLst>
      <p:ext uri="{BB962C8B-B14F-4D97-AF65-F5344CB8AC3E}">
        <p14:creationId xmlns:p14="http://schemas.microsoft.com/office/powerpoint/2010/main" val="123938252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al Page with Icons">
    <p:spTree>
      <p:nvGrpSpPr>
        <p:cNvPr id="1" name=""/>
        <p:cNvGrpSpPr/>
        <p:nvPr/>
      </p:nvGrpSpPr>
      <p:grpSpPr>
        <a:xfrm>
          <a:off x="0" y="0"/>
          <a:ext cx="0" cy="0"/>
          <a:chOff x="0" y="0"/>
          <a:chExt cx="0" cy="0"/>
        </a:xfrm>
      </p:grpSpPr>
      <p:pic>
        <p:nvPicPr>
          <p:cNvPr id="46" name="Picture 45" descr="Background pattern&#10;&#10;Description automatically generated">
            <a:extLst>
              <a:ext uri="{FF2B5EF4-FFF2-40B4-BE49-F238E27FC236}">
                <a16:creationId xmlns:a16="http://schemas.microsoft.com/office/drawing/2014/main" id="{19BE6BBC-5A41-46C0-A556-77B819CFFE53}"/>
              </a:ext>
            </a:extLst>
          </p:cNvPr>
          <p:cNvPicPr>
            <a:picLocks noChangeAspect="1"/>
          </p:cNvPicPr>
          <p:nvPr/>
        </p:nvPicPr>
        <p:blipFill rotWithShape="1">
          <a:blip r:embed="rId2">
            <a:extLst>
              <a:ext uri="{28A0092B-C50C-407E-A947-70E740481C1C}">
                <a14:useLocalDpi xmlns:a14="http://schemas.microsoft.com/office/drawing/2010/main" val="0"/>
              </a:ext>
            </a:extLst>
          </a:blip>
          <a:srcRect l="45398" t="1238" r="21688" b="1498"/>
          <a:stretch/>
        </p:blipFill>
        <p:spPr>
          <a:xfrm>
            <a:off x="1" y="0"/>
            <a:ext cx="4739764" cy="15840075"/>
          </a:xfrm>
          <a:prstGeom prst="rect">
            <a:avLst/>
          </a:prstGeom>
        </p:spPr>
      </p:pic>
      <p:sp>
        <p:nvSpPr>
          <p:cNvPr id="21" name="Rectangle 20">
            <a:extLst>
              <a:ext uri="{FF2B5EF4-FFF2-40B4-BE49-F238E27FC236}">
                <a16:creationId xmlns:a16="http://schemas.microsoft.com/office/drawing/2014/main" id="{06387FC8-6C34-4144-A87D-22B97469766D}"/>
              </a:ext>
            </a:extLst>
          </p:cNvPr>
          <p:cNvSpPr/>
          <p:nvPr/>
        </p:nvSpPr>
        <p:spPr>
          <a:xfrm>
            <a:off x="5066301" y="3342759"/>
            <a:ext cx="297718"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22" name="Connector: Elbow 21">
            <a:extLst>
              <a:ext uri="{FF2B5EF4-FFF2-40B4-BE49-F238E27FC236}">
                <a16:creationId xmlns:a16="http://schemas.microsoft.com/office/drawing/2014/main" id="{41BE0052-FFC0-4009-A407-0849C6676064}"/>
              </a:ext>
            </a:extLst>
          </p:cNvPr>
          <p:cNvCxnSpPr>
            <a:cxnSpLocks/>
          </p:cNvCxnSpPr>
          <p:nvPr/>
        </p:nvCxnSpPr>
        <p:spPr>
          <a:xfrm>
            <a:off x="5364020" y="-1190237"/>
            <a:ext cx="9036194" cy="5189576"/>
          </a:xfrm>
          <a:prstGeom prst="bentConnector3">
            <a:avLst>
              <a:gd name="adj1" fmla="val -4283"/>
            </a:avLst>
          </a:prstGeom>
          <a:noFill/>
          <a:ln w="15875" cap="flat">
            <a:gradFill flip="none" rotWithShape="1">
              <a:gsLst>
                <a:gs pos="33000">
                  <a:schemeClr val="tx1"/>
                </a:gs>
                <a:gs pos="100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3" name="Connector: Elbow 22">
            <a:extLst>
              <a:ext uri="{FF2B5EF4-FFF2-40B4-BE49-F238E27FC236}">
                <a16:creationId xmlns:a16="http://schemas.microsoft.com/office/drawing/2014/main" id="{9549147D-F224-4222-9907-7D6C9EA01012}"/>
              </a:ext>
            </a:extLst>
          </p:cNvPr>
          <p:cNvCxnSpPr>
            <a:cxnSpLocks/>
          </p:cNvCxnSpPr>
          <p:nvPr/>
        </p:nvCxnSpPr>
        <p:spPr>
          <a:xfrm rot="16200000" flipH="1">
            <a:off x="-4152175" y="7855462"/>
            <a:ext cx="12472826" cy="4493583"/>
          </a:xfrm>
          <a:prstGeom prst="bentConnector3">
            <a:avLst>
              <a:gd name="adj1" fmla="val -2661"/>
            </a:avLst>
          </a:prstGeom>
          <a:noFill/>
          <a:ln w="15875" cap="flat">
            <a:solidFill>
              <a:schemeClr val="bg1"/>
            </a:solidFill>
            <a:prstDash val="solid"/>
            <a:miter lim="800000"/>
          </a:ln>
          <a:effectLst/>
          <a:sp3d/>
        </p:spPr>
        <p:style>
          <a:lnRef idx="0">
            <a:scrgbClr r="0" g="0" b="0"/>
          </a:lnRef>
          <a:fillRef idx="0">
            <a:scrgbClr r="0" g="0" b="0"/>
          </a:fillRef>
          <a:effectRef idx="0">
            <a:scrgbClr r="0" g="0" b="0"/>
          </a:effectRef>
          <a:fontRef idx="none"/>
        </p:style>
      </p:cxnSp>
      <p:pic>
        <p:nvPicPr>
          <p:cNvPr id="24" name="Picture 23" descr="Logo, company name&#10;&#10;Description automatically generated">
            <a:extLst>
              <a:ext uri="{FF2B5EF4-FFF2-40B4-BE49-F238E27FC236}">
                <a16:creationId xmlns:a16="http://schemas.microsoft.com/office/drawing/2014/main" id="{298D8243-17B9-42B7-A3D5-F7D17399C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335" y="739065"/>
            <a:ext cx="1868706" cy="1088521"/>
          </a:xfrm>
          <a:prstGeom prst="rect">
            <a:avLst/>
          </a:prstGeom>
        </p:spPr>
      </p:pic>
      <p:sp>
        <p:nvSpPr>
          <p:cNvPr id="41" name="Rectangle 40">
            <a:extLst>
              <a:ext uri="{FF2B5EF4-FFF2-40B4-BE49-F238E27FC236}">
                <a16:creationId xmlns:a16="http://schemas.microsoft.com/office/drawing/2014/main" id="{02D44AA0-E0D8-4CC0-889E-7B09DE32EB72}"/>
              </a:ext>
            </a:extLst>
          </p:cNvPr>
          <p:cNvSpPr/>
          <p:nvPr/>
        </p:nvSpPr>
        <p:spPr>
          <a:xfrm>
            <a:off x="478433" y="4277883"/>
            <a:ext cx="826445" cy="1535411"/>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42" name="Rectangle 41">
            <a:extLst>
              <a:ext uri="{FF2B5EF4-FFF2-40B4-BE49-F238E27FC236}">
                <a16:creationId xmlns:a16="http://schemas.microsoft.com/office/drawing/2014/main" id="{CB1A9A59-64CB-421F-9711-AD531E27D659}"/>
              </a:ext>
            </a:extLst>
          </p:cNvPr>
          <p:cNvSpPr/>
          <p:nvPr/>
        </p:nvSpPr>
        <p:spPr>
          <a:xfrm>
            <a:off x="478433" y="6457216"/>
            <a:ext cx="826445" cy="1535411"/>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43" name="Rectangle 42">
            <a:extLst>
              <a:ext uri="{FF2B5EF4-FFF2-40B4-BE49-F238E27FC236}">
                <a16:creationId xmlns:a16="http://schemas.microsoft.com/office/drawing/2014/main" id="{DAADF976-4A01-450D-B8CD-5A26B16C1B18}"/>
              </a:ext>
            </a:extLst>
          </p:cNvPr>
          <p:cNvSpPr/>
          <p:nvPr/>
        </p:nvSpPr>
        <p:spPr>
          <a:xfrm>
            <a:off x="478433" y="10633067"/>
            <a:ext cx="826445" cy="1535411"/>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44" name="Rectangle 43">
            <a:extLst>
              <a:ext uri="{FF2B5EF4-FFF2-40B4-BE49-F238E27FC236}">
                <a16:creationId xmlns:a16="http://schemas.microsoft.com/office/drawing/2014/main" id="{144F08F8-CCA6-4DAD-94B2-363692315EE2}"/>
              </a:ext>
            </a:extLst>
          </p:cNvPr>
          <p:cNvSpPr/>
          <p:nvPr/>
        </p:nvSpPr>
        <p:spPr>
          <a:xfrm>
            <a:off x="478433" y="8468587"/>
            <a:ext cx="826445" cy="1535411"/>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45" name="Rectangle 44">
            <a:extLst>
              <a:ext uri="{FF2B5EF4-FFF2-40B4-BE49-F238E27FC236}">
                <a16:creationId xmlns:a16="http://schemas.microsoft.com/office/drawing/2014/main" id="{4D6224AB-D4D7-49BF-A730-691F586C75CE}"/>
              </a:ext>
            </a:extLst>
          </p:cNvPr>
          <p:cNvSpPr/>
          <p:nvPr/>
        </p:nvSpPr>
        <p:spPr>
          <a:xfrm>
            <a:off x="478433" y="12797547"/>
            <a:ext cx="826445" cy="1535411"/>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47" name="Text Placeholder 5">
            <a:extLst>
              <a:ext uri="{FF2B5EF4-FFF2-40B4-BE49-F238E27FC236}">
                <a16:creationId xmlns:a16="http://schemas.microsoft.com/office/drawing/2014/main" id="{88B2A65F-32C3-4DC4-88D4-BD0EBE9ECFEC}"/>
              </a:ext>
            </a:extLst>
          </p:cNvPr>
          <p:cNvSpPr>
            <a:spLocks noGrp="1"/>
          </p:cNvSpPr>
          <p:nvPr>
            <p:ph type="body" sz="quarter" idx="10"/>
          </p:nvPr>
        </p:nvSpPr>
        <p:spPr>
          <a:xfrm>
            <a:off x="5215160" y="5002664"/>
            <a:ext cx="6650723" cy="8253705"/>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E3CBE998-6F95-4763-8598-160AF66ED730}"/>
              </a:ext>
            </a:extLst>
          </p:cNvPr>
          <p:cNvSpPr>
            <a:spLocks noGrp="1"/>
          </p:cNvSpPr>
          <p:nvPr>
            <p:ph type="title" hasCustomPrompt="1"/>
          </p:nvPr>
        </p:nvSpPr>
        <p:spPr>
          <a:xfrm>
            <a:off x="5475081" y="843339"/>
            <a:ext cx="7935117" cy="3061682"/>
          </a:xfrm>
        </p:spPr>
        <p:txBody>
          <a:bodyPr>
            <a:normAutofit/>
          </a:bodyPr>
          <a:lstStyle>
            <a:lvl1pPr>
              <a:defRPr sz="2835">
                <a:latin typeface="+mj-lt"/>
              </a:defRPr>
            </a:lvl1pPr>
          </a:lstStyle>
          <a:p>
            <a:r>
              <a:rPr lang="en-US"/>
              <a:t>CLICK TO EDIT MASTER TITLE STYLE</a:t>
            </a:r>
            <a:endParaRPr lang="en-GB"/>
          </a:p>
        </p:txBody>
      </p:sp>
      <p:sp>
        <p:nvSpPr>
          <p:cNvPr id="48" name="Text Placeholder 2">
            <a:extLst>
              <a:ext uri="{FF2B5EF4-FFF2-40B4-BE49-F238E27FC236}">
                <a16:creationId xmlns:a16="http://schemas.microsoft.com/office/drawing/2014/main" id="{572316B2-B8C7-4766-9C08-6E9F2435ED6B}"/>
              </a:ext>
            </a:extLst>
          </p:cNvPr>
          <p:cNvSpPr>
            <a:spLocks noGrp="1"/>
          </p:cNvSpPr>
          <p:nvPr>
            <p:ph type="body" sz="quarter" idx="11" hasCustomPrompt="1"/>
          </p:nvPr>
        </p:nvSpPr>
        <p:spPr>
          <a:xfrm>
            <a:off x="1489479" y="4274570"/>
            <a:ext cx="2650583" cy="2013011"/>
          </a:xfrm>
        </p:spPr>
        <p:txBody>
          <a:bodyPr>
            <a:noAutofit/>
          </a:bodyPr>
          <a:lstStyle>
            <a:lvl1pPr marL="0" indent="0">
              <a:buNone/>
              <a:defRPr sz="1654">
                <a:solidFill>
                  <a:schemeClr val="bg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49" name="Text Placeholder 2">
            <a:extLst>
              <a:ext uri="{FF2B5EF4-FFF2-40B4-BE49-F238E27FC236}">
                <a16:creationId xmlns:a16="http://schemas.microsoft.com/office/drawing/2014/main" id="{0181F4FC-AF12-4A9C-A382-05127D7C1F03}"/>
              </a:ext>
            </a:extLst>
          </p:cNvPr>
          <p:cNvSpPr>
            <a:spLocks noGrp="1"/>
          </p:cNvSpPr>
          <p:nvPr>
            <p:ph type="body" sz="quarter" idx="12" hasCustomPrompt="1"/>
          </p:nvPr>
        </p:nvSpPr>
        <p:spPr>
          <a:xfrm>
            <a:off x="1489479" y="6455576"/>
            <a:ext cx="2650583" cy="2013011"/>
          </a:xfrm>
        </p:spPr>
        <p:txBody>
          <a:bodyPr>
            <a:noAutofit/>
          </a:bodyPr>
          <a:lstStyle>
            <a:lvl1pPr marL="0" indent="0">
              <a:buNone/>
              <a:defRPr sz="1654">
                <a:solidFill>
                  <a:schemeClr val="bg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50" name="Text Placeholder 2">
            <a:extLst>
              <a:ext uri="{FF2B5EF4-FFF2-40B4-BE49-F238E27FC236}">
                <a16:creationId xmlns:a16="http://schemas.microsoft.com/office/drawing/2014/main" id="{F7AF0DD9-9BEB-42DD-B81F-FE584035A330}"/>
              </a:ext>
            </a:extLst>
          </p:cNvPr>
          <p:cNvSpPr>
            <a:spLocks noGrp="1"/>
          </p:cNvSpPr>
          <p:nvPr>
            <p:ph type="body" sz="quarter" idx="13" hasCustomPrompt="1"/>
          </p:nvPr>
        </p:nvSpPr>
        <p:spPr>
          <a:xfrm>
            <a:off x="1489479" y="8458676"/>
            <a:ext cx="2650583" cy="2013011"/>
          </a:xfrm>
        </p:spPr>
        <p:txBody>
          <a:bodyPr>
            <a:noAutofit/>
          </a:bodyPr>
          <a:lstStyle>
            <a:lvl1pPr marL="0" indent="0">
              <a:buNone/>
              <a:defRPr sz="1654">
                <a:solidFill>
                  <a:schemeClr val="bg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51" name="Text Placeholder 2">
            <a:extLst>
              <a:ext uri="{FF2B5EF4-FFF2-40B4-BE49-F238E27FC236}">
                <a16:creationId xmlns:a16="http://schemas.microsoft.com/office/drawing/2014/main" id="{9260E6B6-A088-4244-8FF2-44A927F8C1CC}"/>
              </a:ext>
            </a:extLst>
          </p:cNvPr>
          <p:cNvSpPr>
            <a:spLocks noGrp="1"/>
          </p:cNvSpPr>
          <p:nvPr>
            <p:ph type="body" sz="quarter" idx="14" hasCustomPrompt="1"/>
          </p:nvPr>
        </p:nvSpPr>
        <p:spPr>
          <a:xfrm>
            <a:off x="1489479" y="10642364"/>
            <a:ext cx="2650583" cy="2013011"/>
          </a:xfrm>
        </p:spPr>
        <p:txBody>
          <a:bodyPr>
            <a:noAutofit/>
          </a:bodyPr>
          <a:lstStyle>
            <a:lvl1pPr marL="0" indent="0">
              <a:buNone/>
              <a:defRPr sz="1654">
                <a:solidFill>
                  <a:schemeClr val="bg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sp>
        <p:nvSpPr>
          <p:cNvPr id="52" name="Text Placeholder 2">
            <a:extLst>
              <a:ext uri="{FF2B5EF4-FFF2-40B4-BE49-F238E27FC236}">
                <a16:creationId xmlns:a16="http://schemas.microsoft.com/office/drawing/2014/main" id="{5B6FEBA4-E2E0-4F76-8A8A-0F619C43F4C2}"/>
              </a:ext>
            </a:extLst>
          </p:cNvPr>
          <p:cNvSpPr>
            <a:spLocks noGrp="1"/>
          </p:cNvSpPr>
          <p:nvPr>
            <p:ph type="body" sz="quarter" idx="15" hasCustomPrompt="1"/>
          </p:nvPr>
        </p:nvSpPr>
        <p:spPr>
          <a:xfrm>
            <a:off x="1489479" y="12840402"/>
            <a:ext cx="2650583" cy="2013011"/>
          </a:xfrm>
        </p:spPr>
        <p:txBody>
          <a:bodyPr>
            <a:noAutofit/>
          </a:bodyPr>
          <a:lstStyle>
            <a:lvl1pPr marL="0" indent="0">
              <a:buNone/>
              <a:defRPr sz="1654">
                <a:solidFill>
                  <a:schemeClr val="bg1"/>
                </a:solidFill>
              </a:defRPr>
            </a:lvl1pPr>
            <a:lvl2pPr marL="539999" indent="0">
              <a:buNone/>
              <a:defRPr sz="1890">
                <a:solidFill>
                  <a:schemeClr val="tx1"/>
                </a:solidFill>
              </a:defRPr>
            </a:lvl2pPr>
            <a:lvl3pPr marL="1079998" indent="0">
              <a:buNone/>
              <a:defRPr sz="1890">
                <a:solidFill>
                  <a:schemeClr val="tx1"/>
                </a:solidFill>
              </a:defRPr>
            </a:lvl3pPr>
            <a:lvl4pPr marL="1619997" indent="0">
              <a:buNone/>
              <a:defRPr sz="1890">
                <a:solidFill>
                  <a:schemeClr val="tx1"/>
                </a:solidFill>
              </a:defRPr>
            </a:lvl4pPr>
            <a:lvl5pPr marL="2159996" indent="0">
              <a:buNone/>
              <a:defRPr sz="1890">
                <a:solidFill>
                  <a:schemeClr val="tx1"/>
                </a:solidFill>
              </a:defRPr>
            </a:lvl5pPr>
          </a:lstStyle>
          <a:p>
            <a:pPr lvl="0"/>
            <a:r>
              <a:rPr lang="en-US"/>
              <a:t>CLICK TO EDIT MASTER TEXT STYLES</a:t>
            </a:r>
          </a:p>
        </p:txBody>
      </p:sp>
      <p:pic>
        <p:nvPicPr>
          <p:cNvPr id="19" name="Picture 18" descr="Background pattern&#10;&#10;Description automatically generated">
            <a:extLst>
              <a:ext uri="{FF2B5EF4-FFF2-40B4-BE49-F238E27FC236}">
                <a16:creationId xmlns:a16="http://schemas.microsoft.com/office/drawing/2014/main" id="{A11B8537-A340-DF3F-EF6E-1AB9539FDFBF}"/>
              </a:ext>
            </a:extLst>
          </p:cNvPr>
          <p:cNvPicPr>
            <a:picLocks noChangeAspect="1"/>
          </p:cNvPicPr>
          <p:nvPr/>
        </p:nvPicPr>
        <p:blipFill rotWithShape="1">
          <a:blip r:embed="rId2">
            <a:extLst>
              <a:ext uri="{28A0092B-C50C-407E-A947-70E740481C1C}">
                <a14:useLocalDpi xmlns:a14="http://schemas.microsoft.com/office/drawing/2010/main" val="0"/>
              </a:ext>
            </a:extLst>
          </a:blip>
          <a:srcRect l="45398" t="1238" r="21688" b="1498"/>
          <a:stretch/>
        </p:blipFill>
        <p:spPr>
          <a:xfrm>
            <a:off x="1" y="0"/>
            <a:ext cx="4739764" cy="15840075"/>
          </a:xfrm>
          <a:prstGeom prst="rect">
            <a:avLst/>
          </a:prstGeom>
        </p:spPr>
      </p:pic>
      <p:sp>
        <p:nvSpPr>
          <p:cNvPr id="20" name="Rectangle 19">
            <a:extLst>
              <a:ext uri="{FF2B5EF4-FFF2-40B4-BE49-F238E27FC236}">
                <a16:creationId xmlns:a16="http://schemas.microsoft.com/office/drawing/2014/main" id="{186BD6CD-AC48-0FC3-D808-62C689A5AAF3}"/>
              </a:ext>
            </a:extLst>
          </p:cNvPr>
          <p:cNvSpPr/>
          <p:nvPr/>
        </p:nvSpPr>
        <p:spPr>
          <a:xfrm>
            <a:off x="5066301" y="3342759"/>
            <a:ext cx="297718"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25" name="Connector: Elbow 24">
            <a:extLst>
              <a:ext uri="{FF2B5EF4-FFF2-40B4-BE49-F238E27FC236}">
                <a16:creationId xmlns:a16="http://schemas.microsoft.com/office/drawing/2014/main" id="{370B47D7-CF67-CE63-08C9-13131EF7ECC3}"/>
              </a:ext>
            </a:extLst>
          </p:cNvPr>
          <p:cNvCxnSpPr>
            <a:cxnSpLocks/>
          </p:cNvCxnSpPr>
          <p:nvPr/>
        </p:nvCxnSpPr>
        <p:spPr>
          <a:xfrm>
            <a:off x="5364020" y="-1190237"/>
            <a:ext cx="9036194" cy="5189576"/>
          </a:xfrm>
          <a:prstGeom prst="bentConnector3">
            <a:avLst>
              <a:gd name="adj1" fmla="val -4283"/>
            </a:avLst>
          </a:prstGeom>
          <a:noFill/>
          <a:ln w="15875" cap="flat">
            <a:gradFill flip="none" rotWithShape="1">
              <a:gsLst>
                <a:gs pos="33000">
                  <a:schemeClr val="tx1"/>
                </a:gs>
                <a:gs pos="100000">
                  <a:schemeClr val="accent2"/>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6" name="Connector: Elbow 25">
            <a:extLst>
              <a:ext uri="{FF2B5EF4-FFF2-40B4-BE49-F238E27FC236}">
                <a16:creationId xmlns:a16="http://schemas.microsoft.com/office/drawing/2014/main" id="{B5893B44-8F18-20EC-44A1-FD58D0A2FA39}"/>
              </a:ext>
            </a:extLst>
          </p:cNvPr>
          <p:cNvCxnSpPr>
            <a:cxnSpLocks/>
          </p:cNvCxnSpPr>
          <p:nvPr/>
        </p:nvCxnSpPr>
        <p:spPr>
          <a:xfrm rot="16200000" flipH="1">
            <a:off x="-4152175" y="7855462"/>
            <a:ext cx="12472826" cy="4493583"/>
          </a:xfrm>
          <a:prstGeom prst="bentConnector3">
            <a:avLst>
              <a:gd name="adj1" fmla="val -2661"/>
            </a:avLst>
          </a:prstGeom>
          <a:noFill/>
          <a:ln w="15875" cap="flat">
            <a:solidFill>
              <a:schemeClr val="bg1"/>
            </a:solidFill>
            <a:prstDash val="solid"/>
            <a:miter lim="800000"/>
          </a:ln>
          <a:effectLst/>
          <a:sp3d/>
        </p:spPr>
        <p:style>
          <a:lnRef idx="0">
            <a:scrgbClr r="0" g="0" b="0"/>
          </a:lnRef>
          <a:fillRef idx="0">
            <a:scrgbClr r="0" g="0" b="0"/>
          </a:fillRef>
          <a:effectRef idx="0">
            <a:scrgbClr r="0" g="0" b="0"/>
          </a:effectRef>
          <a:fontRef idx="none"/>
        </p:style>
      </p:cxnSp>
      <p:pic>
        <p:nvPicPr>
          <p:cNvPr id="27" name="Picture 26" descr="Logo, company name&#10;&#10;Description automatically generated">
            <a:extLst>
              <a:ext uri="{FF2B5EF4-FFF2-40B4-BE49-F238E27FC236}">
                <a16:creationId xmlns:a16="http://schemas.microsoft.com/office/drawing/2014/main" id="{1677FCE2-0FA7-4BC3-6EAC-D5451235EC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335" y="739065"/>
            <a:ext cx="1868706" cy="1088521"/>
          </a:xfrm>
          <a:prstGeom prst="rect">
            <a:avLst/>
          </a:prstGeom>
        </p:spPr>
      </p:pic>
      <p:sp>
        <p:nvSpPr>
          <p:cNvPr id="28" name="Rectangle 27">
            <a:extLst>
              <a:ext uri="{FF2B5EF4-FFF2-40B4-BE49-F238E27FC236}">
                <a16:creationId xmlns:a16="http://schemas.microsoft.com/office/drawing/2014/main" id="{72994E12-3364-8002-CD98-3D9B29DBD6B2}"/>
              </a:ext>
            </a:extLst>
          </p:cNvPr>
          <p:cNvSpPr/>
          <p:nvPr/>
        </p:nvSpPr>
        <p:spPr>
          <a:xfrm>
            <a:off x="478433" y="4277883"/>
            <a:ext cx="826445" cy="1535411"/>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9" name="Rectangle 28">
            <a:extLst>
              <a:ext uri="{FF2B5EF4-FFF2-40B4-BE49-F238E27FC236}">
                <a16:creationId xmlns:a16="http://schemas.microsoft.com/office/drawing/2014/main" id="{9B807713-7398-E331-581D-EE1F35F5F4A8}"/>
              </a:ext>
            </a:extLst>
          </p:cNvPr>
          <p:cNvSpPr/>
          <p:nvPr/>
        </p:nvSpPr>
        <p:spPr>
          <a:xfrm>
            <a:off x="478433" y="6457216"/>
            <a:ext cx="826445" cy="1535411"/>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id="{3A9EAE86-3709-1F68-C2B1-B460F11C69BA}"/>
              </a:ext>
            </a:extLst>
          </p:cNvPr>
          <p:cNvSpPr/>
          <p:nvPr/>
        </p:nvSpPr>
        <p:spPr>
          <a:xfrm>
            <a:off x="478433" y="10633067"/>
            <a:ext cx="826445" cy="1535411"/>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1" name="Rectangle 30">
            <a:extLst>
              <a:ext uri="{FF2B5EF4-FFF2-40B4-BE49-F238E27FC236}">
                <a16:creationId xmlns:a16="http://schemas.microsoft.com/office/drawing/2014/main" id="{4DCD3913-8622-A468-A965-8E23881DAFF8}"/>
              </a:ext>
            </a:extLst>
          </p:cNvPr>
          <p:cNvSpPr/>
          <p:nvPr/>
        </p:nvSpPr>
        <p:spPr>
          <a:xfrm>
            <a:off x="478433" y="8468587"/>
            <a:ext cx="826445" cy="1535411"/>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2" name="Rectangle 31">
            <a:extLst>
              <a:ext uri="{FF2B5EF4-FFF2-40B4-BE49-F238E27FC236}">
                <a16:creationId xmlns:a16="http://schemas.microsoft.com/office/drawing/2014/main" id="{0919F600-B6FC-C63A-400F-1924E253F900}"/>
              </a:ext>
            </a:extLst>
          </p:cNvPr>
          <p:cNvSpPr/>
          <p:nvPr/>
        </p:nvSpPr>
        <p:spPr>
          <a:xfrm>
            <a:off x="478433" y="12797547"/>
            <a:ext cx="826445" cy="1535411"/>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Tree>
    <p:extLst>
      <p:ext uri="{BB962C8B-B14F-4D97-AF65-F5344CB8AC3E}">
        <p14:creationId xmlns:p14="http://schemas.microsoft.com/office/powerpoint/2010/main" val="380219811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al Page with Icons 2">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452BBD54-9A0E-41E3-8DEA-146CE0826697}"/>
              </a:ext>
            </a:extLst>
          </p:cNvPr>
          <p:cNvPicPr>
            <a:picLocks noChangeAspect="1"/>
          </p:cNvPicPr>
          <p:nvPr/>
        </p:nvPicPr>
        <p:blipFill rotWithShape="1">
          <a:blip r:embed="rId2">
            <a:extLst>
              <a:ext uri="{28A0092B-C50C-407E-A947-70E740481C1C}">
                <a14:useLocalDpi xmlns:a14="http://schemas.microsoft.com/office/drawing/2010/main" val="0"/>
              </a:ext>
            </a:extLst>
          </a:blip>
          <a:srcRect l="36060" t="1103" r="24512" b="3362"/>
          <a:stretch/>
        </p:blipFill>
        <p:spPr>
          <a:xfrm>
            <a:off x="8619642" y="0"/>
            <a:ext cx="5780571" cy="15840075"/>
          </a:xfrm>
          <a:prstGeom prst="rect">
            <a:avLst/>
          </a:prstGeom>
        </p:spPr>
      </p:pic>
      <p:cxnSp>
        <p:nvCxnSpPr>
          <p:cNvPr id="26" name="Straight Connector 25">
            <a:extLst>
              <a:ext uri="{FF2B5EF4-FFF2-40B4-BE49-F238E27FC236}">
                <a16:creationId xmlns:a16="http://schemas.microsoft.com/office/drawing/2014/main" id="{B2EFB865-84B3-4DC9-B937-93DC09AD8D2D}"/>
              </a:ext>
            </a:extLst>
          </p:cNvPr>
          <p:cNvCxnSpPr>
            <a:cxnSpLocks/>
          </p:cNvCxnSpPr>
          <p:nvPr/>
        </p:nvCxnSpPr>
        <p:spPr>
          <a:xfrm>
            <a:off x="0" y="3583289"/>
            <a:ext cx="2460036" cy="0"/>
          </a:xfrm>
          <a:prstGeom prst="line">
            <a:avLst/>
          </a:prstGeom>
          <a:noFill/>
          <a:ln w="19050" cap="flat">
            <a:gradFill flip="none" rotWithShape="1">
              <a:gsLst>
                <a:gs pos="0">
                  <a:schemeClr val="tx1"/>
                </a:gs>
                <a:gs pos="100000">
                  <a:schemeClr val="tx2"/>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B1563629-EE41-4436-A4DA-EC2CF26C693E}"/>
              </a:ext>
            </a:extLst>
          </p:cNvPr>
          <p:cNvCxnSpPr>
            <a:cxnSpLocks/>
          </p:cNvCxnSpPr>
          <p:nvPr/>
        </p:nvCxnSpPr>
        <p:spPr>
          <a:xfrm>
            <a:off x="836079" y="3583289"/>
            <a:ext cx="0" cy="12256786"/>
          </a:xfrm>
          <a:prstGeom prst="line">
            <a:avLst/>
          </a:prstGeom>
          <a:noFill/>
          <a:ln w="19050" cap="flat">
            <a:gradFill>
              <a:gsLst>
                <a:gs pos="98000">
                  <a:schemeClr val="tx1"/>
                </a:gs>
                <a:gs pos="0">
                  <a:schemeClr val="accent2"/>
                </a:gs>
              </a:gsLst>
              <a:lin ang="5400000" scaled="1"/>
            </a:gradFill>
            <a:prstDash val="solid"/>
            <a:miter lim="800000"/>
          </a:ln>
          <a:effectLst/>
          <a:sp3d/>
        </p:spPr>
        <p:style>
          <a:lnRef idx="0">
            <a:scrgbClr r="0" g="0" b="0"/>
          </a:lnRef>
          <a:fillRef idx="0">
            <a:scrgbClr r="0" g="0" b="0"/>
          </a:fillRef>
          <a:effectRef idx="0">
            <a:scrgbClr r="0" g="0" b="0"/>
          </a:effectRef>
          <a:fontRef idx="none"/>
        </p:style>
      </p:cxnSp>
      <p:pic>
        <p:nvPicPr>
          <p:cNvPr id="28" name="Picture 27">
            <a:extLst>
              <a:ext uri="{FF2B5EF4-FFF2-40B4-BE49-F238E27FC236}">
                <a16:creationId xmlns:a16="http://schemas.microsoft.com/office/drawing/2014/main" id="{CC0EA582-0A04-4461-A018-05E132273A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467" y="13225373"/>
            <a:ext cx="2152403" cy="2339208"/>
          </a:xfrm>
          <a:prstGeom prst="rect">
            <a:avLst/>
          </a:prstGeom>
        </p:spPr>
      </p:pic>
      <p:sp>
        <p:nvSpPr>
          <p:cNvPr id="34" name="Rectangle 33">
            <a:extLst>
              <a:ext uri="{FF2B5EF4-FFF2-40B4-BE49-F238E27FC236}">
                <a16:creationId xmlns:a16="http://schemas.microsoft.com/office/drawing/2014/main" id="{22359373-2268-4138-BCDD-80D2FCF89123}"/>
              </a:ext>
            </a:extLst>
          </p:cNvPr>
          <p:cNvSpPr/>
          <p:nvPr/>
        </p:nvSpPr>
        <p:spPr>
          <a:xfrm>
            <a:off x="9427444" y="2306230"/>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5" name="Rectangle 34">
            <a:extLst>
              <a:ext uri="{FF2B5EF4-FFF2-40B4-BE49-F238E27FC236}">
                <a16:creationId xmlns:a16="http://schemas.microsoft.com/office/drawing/2014/main" id="{FA0677C6-989C-41D5-883C-7FFA601B26CF}"/>
              </a:ext>
            </a:extLst>
          </p:cNvPr>
          <p:cNvSpPr/>
          <p:nvPr/>
        </p:nvSpPr>
        <p:spPr>
          <a:xfrm>
            <a:off x="9427444" y="5076411"/>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6" name="Rectangle 35">
            <a:extLst>
              <a:ext uri="{FF2B5EF4-FFF2-40B4-BE49-F238E27FC236}">
                <a16:creationId xmlns:a16="http://schemas.microsoft.com/office/drawing/2014/main" id="{D5D45EAA-134F-41C9-B96A-447A6EF38D82}"/>
              </a:ext>
            </a:extLst>
          </p:cNvPr>
          <p:cNvSpPr/>
          <p:nvPr/>
        </p:nvSpPr>
        <p:spPr>
          <a:xfrm>
            <a:off x="9427444" y="11100943"/>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7" name="Rectangle 36">
            <a:extLst>
              <a:ext uri="{FF2B5EF4-FFF2-40B4-BE49-F238E27FC236}">
                <a16:creationId xmlns:a16="http://schemas.microsoft.com/office/drawing/2014/main" id="{6B785BBB-E2BF-4BDD-84E2-F6673DC3F904}"/>
              </a:ext>
            </a:extLst>
          </p:cNvPr>
          <p:cNvSpPr/>
          <p:nvPr/>
        </p:nvSpPr>
        <p:spPr>
          <a:xfrm>
            <a:off x="9427444" y="8117588"/>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38" name="Rectangle 37">
            <a:extLst>
              <a:ext uri="{FF2B5EF4-FFF2-40B4-BE49-F238E27FC236}">
                <a16:creationId xmlns:a16="http://schemas.microsoft.com/office/drawing/2014/main" id="{A39A3E24-A210-4C4D-969E-56E2646CBC76}"/>
              </a:ext>
            </a:extLst>
          </p:cNvPr>
          <p:cNvSpPr/>
          <p:nvPr/>
        </p:nvSpPr>
        <p:spPr>
          <a:xfrm>
            <a:off x="409647" y="3792633"/>
            <a:ext cx="297718"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39" name="Connector: Elbow 38">
            <a:extLst>
              <a:ext uri="{FF2B5EF4-FFF2-40B4-BE49-F238E27FC236}">
                <a16:creationId xmlns:a16="http://schemas.microsoft.com/office/drawing/2014/main" id="{E5348211-7B7E-4851-8504-236F0E663F23}"/>
              </a:ext>
            </a:extLst>
          </p:cNvPr>
          <p:cNvCxnSpPr>
            <a:cxnSpLocks/>
          </p:cNvCxnSpPr>
          <p:nvPr/>
        </p:nvCxnSpPr>
        <p:spPr>
          <a:xfrm rot="5400000" flipH="1" flipV="1">
            <a:off x="3992257" y="3509143"/>
            <a:ext cx="14156451" cy="5633259"/>
          </a:xfrm>
          <a:prstGeom prst="bentConnector3">
            <a:avLst>
              <a:gd name="adj1" fmla="val -8019"/>
            </a:avLst>
          </a:prstGeom>
          <a:noFill/>
          <a:ln w="158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3" name="Title 2">
            <a:extLst>
              <a:ext uri="{FF2B5EF4-FFF2-40B4-BE49-F238E27FC236}">
                <a16:creationId xmlns:a16="http://schemas.microsoft.com/office/drawing/2014/main" id="{D748999E-3119-4C5B-80D2-F9B4C4395B15}"/>
              </a:ext>
            </a:extLst>
          </p:cNvPr>
          <p:cNvSpPr>
            <a:spLocks noGrp="1"/>
          </p:cNvSpPr>
          <p:nvPr>
            <p:ph type="title" hasCustomPrompt="1"/>
          </p:nvPr>
        </p:nvSpPr>
        <p:spPr>
          <a:xfrm>
            <a:off x="990016" y="843339"/>
            <a:ext cx="6750735" cy="2739950"/>
          </a:xfrm>
        </p:spPr>
        <p:txBody>
          <a:bodyPr>
            <a:normAutofit/>
          </a:bodyPr>
          <a:lstStyle>
            <a:lvl1pPr>
              <a:defRPr sz="2835">
                <a:latin typeface="+mj-lt"/>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8C9F82D9-2AC3-4AB5-82D2-3C35B7528A93}"/>
              </a:ext>
            </a:extLst>
          </p:cNvPr>
          <p:cNvSpPr>
            <a:spLocks noGrp="1"/>
          </p:cNvSpPr>
          <p:nvPr>
            <p:ph type="body" sz="quarter" idx="10"/>
          </p:nvPr>
        </p:nvSpPr>
        <p:spPr>
          <a:xfrm>
            <a:off x="1201893" y="4301021"/>
            <a:ext cx="6650723" cy="8253705"/>
          </a:xfrm>
        </p:spPr>
        <p:txBody>
          <a:bodyPr>
            <a:normAutofit/>
          </a:bodyPr>
          <a:lstStyle>
            <a:lvl1pPr>
              <a:defRPr sz="1654"/>
            </a:lvl1pPr>
            <a:lvl2pPr>
              <a:defRPr sz="1654"/>
            </a:lvl2pPr>
            <a:lvl3pPr>
              <a:defRPr sz="1654"/>
            </a:lvl3pPr>
            <a:lvl4pPr>
              <a:defRPr sz="1654"/>
            </a:lvl4pPr>
            <a:lvl5pPr>
              <a:defRPr sz="165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Background pattern&#10;&#10;Description automatically generated">
            <a:extLst>
              <a:ext uri="{FF2B5EF4-FFF2-40B4-BE49-F238E27FC236}">
                <a16:creationId xmlns:a16="http://schemas.microsoft.com/office/drawing/2014/main" id="{21718E98-469C-748F-6396-B56BD8706878}"/>
              </a:ext>
            </a:extLst>
          </p:cNvPr>
          <p:cNvPicPr>
            <a:picLocks noChangeAspect="1"/>
          </p:cNvPicPr>
          <p:nvPr/>
        </p:nvPicPr>
        <p:blipFill rotWithShape="1">
          <a:blip r:embed="rId2">
            <a:extLst>
              <a:ext uri="{28A0092B-C50C-407E-A947-70E740481C1C}">
                <a14:useLocalDpi xmlns:a14="http://schemas.microsoft.com/office/drawing/2010/main" val="0"/>
              </a:ext>
            </a:extLst>
          </a:blip>
          <a:srcRect l="36060" t="1103" r="24512" b="3362"/>
          <a:stretch/>
        </p:blipFill>
        <p:spPr>
          <a:xfrm>
            <a:off x="8619642" y="0"/>
            <a:ext cx="5780571" cy="15840075"/>
          </a:xfrm>
          <a:prstGeom prst="rect">
            <a:avLst/>
          </a:prstGeom>
        </p:spPr>
      </p:pic>
      <p:cxnSp>
        <p:nvCxnSpPr>
          <p:cNvPr id="16" name="Straight Connector 15">
            <a:extLst>
              <a:ext uri="{FF2B5EF4-FFF2-40B4-BE49-F238E27FC236}">
                <a16:creationId xmlns:a16="http://schemas.microsoft.com/office/drawing/2014/main" id="{93E5B7D1-C59B-8417-D952-956582C7D04F}"/>
              </a:ext>
            </a:extLst>
          </p:cNvPr>
          <p:cNvCxnSpPr>
            <a:cxnSpLocks/>
          </p:cNvCxnSpPr>
          <p:nvPr/>
        </p:nvCxnSpPr>
        <p:spPr>
          <a:xfrm>
            <a:off x="0" y="3583289"/>
            <a:ext cx="2460036" cy="0"/>
          </a:xfrm>
          <a:prstGeom prst="line">
            <a:avLst/>
          </a:prstGeom>
          <a:noFill/>
          <a:ln w="19050" cap="flat">
            <a:gradFill flip="none" rotWithShape="1">
              <a:gsLst>
                <a:gs pos="0">
                  <a:schemeClr val="tx1"/>
                </a:gs>
                <a:gs pos="100000">
                  <a:schemeClr val="tx2"/>
                </a:gs>
              </a:gsLst>
              <a:lin ang="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6B9D23B9-160C-F560-F619-D73AA0DDABB2}"/>
              </a:ext>
            </a:extLst>
          </p:cNvPr>
          <p:cNvCxnSpPr>
            <a:cxnSpLocks/>
          </p:cNvCxnSpPr>
          <p:nvPr/>
        </p:nvCxnSpPr>
        <p:spPr>
          <a:xfrm>
            <a:off x="836079" y="3583289"/>
            <a:ext cx="0" cy="12256786"/>
          </a:xfrm>
          <a:prstGeom prst="line">
            <a:avLst/>
          </a:prstGeom>
          <a:noFill/>
          <a:ln w="19050" cap="flat">
            <a:gradFill>
              <a:gsLst>
                <a:gs pos="98000">
                  <a:schemeClr val="tx1"/>
                </a:gs>
                <a:gs pos="0">
                  <a:schemeClr val="accent2"/>
                </a:gs>
              </a:gsLst>
              <a:lin ang="5400000" scaled="1"/>
            </a:gradFill>
            <a:prstDash val="solid"/>
            <a:miter lim="800000"/>
          </a:ln>
          <a:effectLst/>
          <a:sp3d/>
        </p:spPr>
        <p:style>
          <a:lnRef idx="0">
            <a:scrgbClr r="0" g="0" b="0"/>
          </a:lnRef>
          <a:fillRef idx="0">
            <a:scrgbClr r="0" g="0" b="0"/>
          </a:fillRef>
          <a:effectRef idx="0">
            <a:scrgbClr r="0" g="0" b="0"/>
          </a:effectRef>
          <a:fontRef idx="none"/>
        </p:style>
      </p:cxnSp>
      <p:pic>
        <p:nvPicPr>
          <p:cNvPr id="18" name="Picture 17">
            <a:extLst>
              <a:ext uri="{FF2B5EF4-FFF2-40B4-BE49-F238E27FC236}">
                <a16:creationId xmlns:a16="http://schemas.microsoft.com/office/drawing/2014/main" id="{F2C53BB3-BCAA-1D8C-4EA0-847BD4F8AA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467" y="13225373"/>
            <a:ext cx="2152403" cy="2339208"/>
          </a:xfrm>
          <a:prstGeom prst="rect">
            <a:avLst/>
          </a:prstGeom>
        </p:spPr>
      </p:pic>
      <p:sp>
        <p:nvSpPr>
          <p:cNvPr id="19" name="Rectangle 18">
            <a:extLst>
              <a:ext uri="{FF2B5EF4-FFF2-40B4-BE49-F238E27FC236}">
                <a16:creationId xmlns:a16="http://schemas.microsoft.com/office/drawing/2014/main" id="{17E68F9F-9B64-6401-D690-AB30A1DC1006}"/>
              </a:ext>
            </a:extLst>
          </p:cNvPr>
          <p:cNvSpPr/>
          <p:nvPr/>
        </p:nvSpPr>
        <p:spPr>
          <a:xfrm>
            <a:off x="9427444" y="2306230"/>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0" name="Rectangle 19">
            <a:extLst>
              <a:ext uri="{FF2B5EF4-FFF2-40B4-BE49-F238E27FC236}">
                <a16:creationId xmlns:a16="http://schemas.microsoft.com/office/drawing/2014/main" id="{240882A1-19DA-8C69-1A32-685CF78601E6}"/>
              </a:ext>
            </a:extLst>
          </p:cNvPr>
          <p:cNvSpPr/>
          <p:nvPr/>
        </p:nvSpPr>
        <p:spPr>
          <a:xfrm>
            <a:off x="9427444" y="5076411"/>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1" name="Rectangle 20">
            <a:extLst>
              <a:ext uri="{FF2B5EF4-FFF2-40B4-BE49-F238E27FC236}">
                <a16:creationId xmlns:a16="http://schemas.microsoft.com/office/drawing/2014/main" id="{F0BA4EA0-4B76-FA8F-2368-9F06D39347C7}"/>
              </a:ext>
            </a:extLst>
          </p:cNvPr>
          <p:cNvSpPr/>
          <p:nvPr/>
        </p:nvSpPr>
        <p:spPr>
          <a:xfrm>
            <a:off x="9427444" y="11100943"/>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2" name="Rectangle 21">
            <a:extLst>
              <a:ext uri="{FF2B5EF4-FFF2-40B4-BE49-F238E27FC236}">
                <a16:creationId xmlns:a16="http://schemas.microsoft.com/office/drawing/2014/main" id="{E4A71A11-0EF7-87DA-2ADA-F9378C1BB5CA}"/>
              </a:ext>
            </a:extLst>
          </p:cNvPr>
          <p:cNvSpPr/>
          <p:nvPr/>
        </p:nvSpPr>
        <p:spPr>
          <a:xfrm>
            <a:off x="9427444" y="8117588"/>
            <a:ext cx="1074145" cy="1995600"/>
          </a:xfrm>
          <a:prstGeom prst="rect">
            <a:avLst/>
          </a:prstGeom>
          <a:noFill/>
          <a:ln w="15875" cap="flat">
            <a:gradFill>
              <a:gsLst>
                <a:gs pos="0">
                  <a:schemeClr val="bg1"/>
                </a:gs>
                <a:gs pos="100000">
                  <a:schemeClr val="bg1">
                    <a:lumMod val="95000"/>
                    <a:alpha val="83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no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effectLst/>
              <a:uFillTx/>
              <a:latin typeface="+mn-lt"/>
              <a:ea typeface="+mn-ea"/>
              <a:cs typeface="+mn-cs"/>
              <a:sym typeface="Calibri"/>
            </a:endParaRPr>
          </a:p>
        </p:txBody>
      </p:sp>
      <p:sp>
        <p:nvSpPr>
          <p:cNvPr id="23" name="Rectangle 22">
            <a:extLst>
              <a:ext uri="{FF2B5EF4-FFF2-40B4-BE49-F238E27FC236}">
                <a16:creationId xmlns:a16="http://schemas.microsoft.com/office/drawing/2014/main" id="{49F022DD-823E-795D-2643-5AD4AEC97A43}"/>
              </a:ext>
            </a:extLst>
          </p:cNvPr>
          <p:cNvSpPr/>
          <p:nvPr/>
        </p:nvSpPr>
        <p:spPr>
          <a:xfrm>
            <a:off x="409647" y="3792633"/>
            <a:ext cx="297718" cy="436196"/>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54000" rIns="54000" bIns="54000" numCol="1" spcCol="38100" rtlCol="0" anchor="ctr">
            <a:spAutoFit/>
          </a:bodyPr>
          <a:lstStyle/>
          <a:p>
            <a:pPr marL="0" marR="0" indent="0" algn="l" defTabSz="539999" rtl="0" fontAlgn="auto" latinLnBrk="0" hangingPunct="0">
              <a:lnSpc>
                <a:spcPct val="100000"/>
              </a:lnSpc>
              <a:spcBef>
                <a:spcPts val="0"/>
              </a:spcBef>
              <a:spcAft>
                <a:spcPts val="0"/>
              </a:spcAft>
              <a:buClrTx/>
              <a:buSzTx/>
              <a:buFontTx/>
              <a:buNone/>
              <a:tabLst/>
            </a:pPr>
            <a:endParaRPr kumimoji="0" lang="en-GB" sz="2126" b="0" i="0" u="none" strike="noStrike" cap="none" spc="0" normalizeH="0" baseline="0">
              <a:ln>
                <a:noFill/>
              </a:ln>
              <a:solidFill>
                <a:srgbClr val="000000"/>
              </a:solidFill>
              <a:effectLst/>
              <a:uFillTx/>
              <a:latin typeface="+mn-lt"/>
              <a:ea typeface="+mn-ea"/>
              <a:cs typeface="+mn-cs"/>
              <a:sym typeface="Calibri"/>
            </a:endParaRPr>
          </a:p>
        </p:txBody>
      </p:sp>
      <p:cxnSp>
        <p:nvCxnSpPr>
          <p:cNvPr id="24" name="Connector: Elbow 23">
            <a:extLst>
              <a:ext uri="{FF2B5EF4-FFF2-40B4-BE49-F238E27FC236}">
                <a16:creationId xmlns:a16="http://schemas.microsoft.com/office/drawing/2014/main" id="{E4EF05E1-2D77-EF09-5B2E-9CFA0D012F3B}"/>
              </a:ext>
            </a:extLst>
          </p:cNvPr>
          <p:cNvCxnSpPr>
            <a:cxnSpLocks/>
          </p:cNvCxnSpPr>
          <p:nvPr/>
        </p:nvCxnSpPr>
        <p:spPr>
          <a:xfrm rot="5400000" flipH="1" flipV="1">
            <a:off x="3992257" y="3509143"/>
            <a:ext cx="14156451" cy="5633259"/>
          </a:xfrm>
          <a:prstGeom prst="bentConnector3">
            <a:avLst>
              <a:gd name="adj1" fmla="val -8019"/>
            </a:avLst>
          </a:prstGeom>
          <a:noFill/>
          <a:ln w="158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12179270"/>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90015" y="843339"/>
            <a:ext cx="12420184" cy="3061682"/>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rPr lang="en-US"/>
              <a:t>Click to edit Master title style</a:t>
            </a:r>
            <a:endParaRPr/>
          </a:p>
        </p:txBody>
      </p:sp>
      <p:sp>
        <p:nvSpPr>
          <p:cNvPr id="3" name="Shape 3"/>
          <p:cNvSpPr>
            <a:spLocks noGrp="1"/>
          </p:cNvSpPr>
          <p:nvPr>
            <p:ph type="body" idx="1"/>
          </p:nvPr>
        </p:nvSpPr>
        <p:spPr>
          <a:xfrm>
            <a:off x="990015" y="4216687"/>
            <a:ext cx="12420184" cy="10050382"/>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hape 4"/>
          <p:cNvSpPr>
            <a:spLocks noGrp="1"/>
          </p:cNvSpPr>
          <p:nvPr>
            <p:ph type="sldNum" sz="quarter" idx="2"/>
          </p:nvPr>
        </p:nvSpPr>
        <p:spPr>
          <a:xfrm>
            <a:off x="13079019" y="14947870"/>
            <a:ext cx="331179" cy="310406"/>
          </a:xfrm>
          <a:prstGeom prst="rect">
            <a:avLst/>
          </a:prstGeom>
          <a:ln w="12700">
            <a:miter lim="400000"/>
          </a:ln>
        </p:spPr>
        <p:txBody>
          <a:bodyPr wrap="none" lIns="45719" rIns="45719" anchor="ctr">
            <a:spAutoFit/>
          </a:bodyPr>
          <a:lstStyle>
            <a:lvl1pPr algn="r">
              <a:defRPr sz="1417">
                <a:solidFill>
                  <a:srgbClr val="888888"/>
                </a:solidFill>
              </a:defRPr>
            </a:lvl1pPr>
          </a:lstStyle>
          <a:p>
            <a:fld id="{7A58901B-88A5-4A75-B53C-24BEE861A76B}" type="slidenum">
              <a:rPr lang="en-GB" smtClean="0"/>
              <a:t>‹#›</a:t>
            </a:fld>
            <a:endParaRPr lang="en-GB"/>
          </a:p>
        </p:txBody>
      </p:sp>
    </p:spTree>
    <p:extLst>
      <p:ext uri="{BB962C8B-B14F-4D97-AF65-F5344CB8AC3E}">
        <p14:creationId xmlns:p14="http://schemas.microsoft.com/office/powerpoint/2010/main" val="18452296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 id="2147483753" r:id="rId45"/>
    <p:sldLayoutId id="2147483754" r:id="rId46"/>
    <p:sldLayoutId id="2147483755" r:id="rId47"/>
    <p:sldLayoutId id="2147483756" r:id="rId48"/>
    <p:sldLayoutId id="2147483757" r:id="rId49"/>
    <p:sldLayoutId id="2147483758" r:id="rId50"/>
    <p:sldLayoutId id="2147483759" r:id="rId51"/>
    <p:sldLayoutId id="2147483760" r:id="rId52"/>
    <p:sldLayoutId id="2147483761" r:id="rId53"/>
    <p:sldLayoutId id="2147483762" r:id="rId54"/>
    <p:sldLayoutId id="2147483763" r:id="rId55"/>
    <p:sldLayoutId id="2147483764" r:id="rId56"/>
    <p:sldLayoutId id="2147483765" r:id="rId57"/>
    <p:sldLayoutId id="2147483766" r:id="rId58"/>
    <p:sldLayoutId id="2147483767" r:id="rId59"/>
    <p:sldLayoutId id="2147483768" r:id="rId60"/>
  </p:sldLayoutIdLst>
  <p:transition spd="med"/>
  <p:txStyles>
    <p:titleStyle>
      <a:lvl1pPr marL="0" marR="0" indent="0" algn="l" defTabSz="1079998" rtl="0" eaLnBrk="1" latinLnBrk="0" hangingPunct="1">
        <a:lnSpc>
          <a:spcPct val="90000"/>
        </a:lnSpc>
        <a:spcBef>
          <a:spcPts val="0"/>
        </a:spcBef>
        <a:spcAft>
          <a:spcPts val="0"/>
        </a:spcAft>
        <a:buClrTx/>
        <a:buSzTx/>
        <a:buFontTx/>
        <a:buNone/>
        <a:tabLst/>
        <a:defRPr sz="5197" b="0" i="0" u="none" strike="noStrike" cap="none" spc="0" baseline="0">
          <a:ln>
            <a:noFill/>
          </a:ln>
          <a:solidFill>
            <a:schemeClr val="tx1"/>
          </a:solidFill>
          <a:uFillTx/>
          <a:latin typeface="+mn-lt"/>
          <a:ea typeface="+mn-ea"/>
          <a:cs typeface="+mn-cs"/>
          <a:sym typeface="Calibri"/>
        </a:defRPr>
      </a:lvl1pPr>
      <a:lvl2pPr marL="0" marR="0" indent="0" algn="l" defTabSz="1079998" rtl="0" eaLnBrk="1" latinLnBrk="0" hangingPunct="1">
        <a:lnSpc>
          <a:spcPct val="90000"/>
        </a:lnSpc>
        <a:spcBef>
          <a:spcPts val="0"/>
        </a:spcBef>
        <a:spcAft>
          <a:spcPts val="0"/>
        </a:spcAft>
        <a:buClrTx/>
        <a:buSzTx/>
        <a:buFontTx/>
        <a:buNone/>
        <a:tabLst/>
        <a:defRPr sz="5197" b="0" i="0" u="none" strike="noStrike" cap="none" spc="0" baseline="0">
          <a:ln>
            <a:noFill/>
          </a:ln>
          <a:solidFill>
            <a:srgbClr val="000000"/>
          </a:solidFill>
          <a:uFillTx/>
          <a:latin typeface="+mn-lt"/>
          <a:ea typeface="+mn-ea"/>
          <a:cs typeface="+mn-cs"/>
          <a:sym typeface="Calibri"/>
        </a:defRPr>
      </a:lvl2pPr>
      <a:lvl3pPr marL="0" marR="0" indent="0" algn="l" defTabSz="1079998" rtl="0" eaLnBrk="1" latinLnBrk="0" hangingPunct="1">
        <a:lnSpc>
          <a:spcPct val="90000"/>
        </a:lnSpc>
        <a:spcBef>
          <a:spcPts val="0"/>
        </a:spcBef>
        <a:spcAft>
          <a:spcPts val="0"/>
        </a:spcAft>
        <a:buClrTx/>
        <a:buSzTx/>
        <a:buFontTx/>
        <a:buNone/>
        <a:tabLst/>
        <a:defRPr sz="5197" b="0" i="0" u="none" strike="noStrike" cap="none" spc="0" baseline="0">
          <a:ln>
            <a:noFill/>
          </a:ln>
          <a:solidFill>
            <a:srgbClr val="000000"/>
          </a:solidFill>
          <a:uFillTx/>
          <a:latin typeface="+mn-lt"/>
          <a:ea typeface="+mn-ea"/>
          <a:cs typeface="+mn-cs"/>
          <a:sym typeface="Calibri"/>
        </a:defRPr>
      </a:lvl3pPr>
      <a:lvl4pPr marL="0" marR="0" indent="0" algn="l" defTabSz="1079998" rtl="0" eaLnBrk="1" latinLnBrk="0" hangingPunct="1">
        <a:lnSpc>
          <a:spcPct val="90000"/>
        </a:lnSpc>
        <a:spcBef>
          <a:spcPts val="0"/>
        </a:spcBef>
        <a:spcAft>
          <a:spcPts val="0"/>
        </a:spcAft>
        <a:buClrTx/>
        <a:buSzTx/>
        <a:buFontTx/>
        <a:buNone/>
        <a:tabLst/>
        <a:defRPr sz="5197" b="0" i="0" u="none" strike="noStrike" cap="none" spc="0" baseline="0">
          <a:ln>
            <a:noFill/>
          </a:ln>
          <a:solidFill>
            <a:srgbClr val="000000"/>
          </a:solidFill>
          <a:uFillTx/>
          <a:latin typeface="+mn-lt"/>
          <a:ea typeface="+mn-ea"/>
          <a:cs typeface="+mn-cs"/>
          <a:sym typeface="Calibri"/>
        </a:defRPr>
      </a:lvl4pPr>
      <a:lvl5pPr marL="0" marR="0" indent="0" algn="l" defTabSz="1079998" rtl="0" eaLnBrk="1" latinLnBrk="0" hangingPunct="1">
        <a:lnSpc>
          <a:spcPct val="90000"/>
        </a:lnSpc>
        <a:spcBef>
          <a:spcPts val="0"/>
        </a:spcBef>
        <a:spcAft>
          <a:spcPts val="0"/>
        </a:spcAft>
        <a:buClrTx/>
        <a:buSzTx/>
        <a:buFontTx/>
        <a:buNone/>
        <a:tabLst/>
        <a:defRPr sz="5197" b="0" i="0" u="none" strike="noStrike" cap="none" spc="0" baseline="0">
          <a:ln>
            <a:noFill/>
          </a:ln>
          <a:solidFill>
            <a:srgbClr val="000000"/>
          </a:solidFill>
          <a:uFillTx/>
          <a:latin typeface="+mn-lt"/>
          <a:ea typeface="+mn-ea"/>
          <a:cs typeface="+mn-cs"/>
          <a:sym typeface="Calibri"/>
        </a:defRPr>
      </a:lvl5pPr>
      <a:lvl6pPr marL="0" marR="0" indent="0" algn="l" defTabSz="1079998" rtl="0" eaLnBrk="1" latinLnBrk="0" hangingPunct="1">
        <a:lnSpc>
          <a:spcPct val="90000"/>
        </a:lnSpc>
        <a:spcBef>
          <a:spcPts val="0"/>
        </a:spcBef>
        <a:spcAft>
          <a:spcPts val="0"/>
        </a:spcAft>
        <a:buClrTx/>
        <a:buSzTx/>
        <a:buFontTx/>
        <a:buNone/>
        <a:tabLst/>
        <a:defRPr sz="5197" b="0" i="0" u="none" strike="noStrike" cap="none" spc="0" baseline="0">
          <a:ln>
            <a:noFill/>
          </a:ln>
          <a:solidFill>
            <a:srgbClr val="000000"/>
          </a:solidFill>
          <a:uFillTx/>
          <a:latin typeface="+mn-lt"/>
          <a:ea typeface="+mn-ea"/>
          <a:cs typeface="+mn-cs"/>
          <a:sym typeface="Calibri"/>
        </a:defRPr>
      </a:lvl6pPr>
      <a:lvl7pPr marL="0" marR="0" indent="0" algn="l" defTabSz="1079998" rtl="0" eaLnBrk="1" latinLnBrk="0" hangingPunct="1">
        <a:lnSpc>
          <a:spcPct val="90000"/>
        </a:lnSpc>
        <a:spcBef>
          <a:spcPts val="0"/>
        </a:spcBef>
        <a:spcAft>
          <a:spcPts val="0"/>
        </a:spcAft>
        <a:buClrTx/>
        <a:buSzTx/>
        <a:buFontTx/>
        <a:buNone/>
        <a:tabLst/>
        <a:defRPr sz="5197" b="0" i="0" u="none" strike="noStrike" cap="none" spc="0" baseline="0">
          <a:ln>
            <a:noFill/>
          </a:ln>
          <a:solidFill>
            <a:srgbClr val="000000"/>
          </a:solidFill>
          <a:uFillTx/>
          <a:latin typeface="+mn-lt"/>
          <a:ea typeface="+mn-ea"/>
          <a:cs typeface="+mn-cs"/>
          <a:sym typeface="Calibri"/>
        </a:defRPr>
      </a:lvl7pPr>
      <a:lvl8pPr marL="0" marR="0" indent="0" algn="l" defTabSz="1079998" rtl="0" eaLnBrk="1" latinLnBrk="0" hangingPunct="1">
        <a:lnSpc>
          <a:spcPct val="90000"/>
        </a:lnSpc>
        <a:spcBef>
          <a:spcPts val="0"/>
        </a:spcBef>
        <a:spcAft>
          <a:spcPts val="0"/>
        </a:spcAft>
        <a:buClrTx/>
        <a:buSzTx/>
        <a:buFontTx/>
        <a:buNone/>
        <a:tabLst/>
        <a:defRPr sz="5197" b="0" i="0" u="none" strike="noStrike" cap="none" spc="0" baseline="0">
          <a:ln>
            <a:noFill/>
          </a:ln>
          <a:solidFill>
            <a:srgbClr val="000000"/>
          </a:solidFill>
          <a:uFillTx/>
          <a:latin typeface="+mn-lt"/>
          <a:ea typeface="+mn-ea"/>
          <a:cs typeface="+mn-cs"/>
          <a:sym typeface="Calibri"/>
        </a:defRPr>
      </a:lvl8pPr>
      <a:lvl9pPr marL="0" marR="0" indent="0" algn="l" defTabSz="1079998" rtl="0" eaLnBrk="1" latinLnBrk="0" hangingPunct="1">
        <a:lnSpc>
          <a:spcPct val="90000"/>
        </a:lnSpc>
        <a:spcBef>
          <a:spcPts val="0"/>
        </a:spcBef>
        <a:spcAft>
          <a:spcPts val="0"/>
        </a:spcAft>
        <a:buClrTx/>
        <a:buSzTx/>
        <a:buFontTx/>
        <a:buNone/>
        <a:tabLst/>
        <a:defRPr sz="5197" b="0" i="0" u="none" strike="noStrike" cap="none" spc="0" baseline="0">
          <a:ln>
            <a:noFill/>
          </a:ln>
          <a:solidFill>
            <a:srgbClr val="000000"/>
          </a:solidFill>
          <a:uFillTx/>
          <a:latin typeface="+mn-lt"/>
          <a:ea typeface="+mn-ea"/>
          <a:cs typeface="+mn-cs"/>
          <a:sym typeface="Calibri"/>
        </a:defRPr>
      </a:lvl9pPr>
    </p:titleStyle>
    <p:bodyStyle>
      <a:lvl1pPr marL="269999" marR="0" indent="-269999" algn="l" defTabSz="1079998" rtl="0" eaLnBrk="1" latinLnBrk="0" hangingPunct="1">
        <a:lnSpc>
          <a:spcPct val="90000"/>
        </a:lnSpc>
        <a:spcBef>
          <a:spcPts val="1181"/>
        </a:spcBef>
        <a:spcAft>
          <a:spcPts val="0"/>
        </a:spcAft>
        <a:buClrTx/>
        <a:buSzPct val="100000"/>
        <a:buFont typeface="Arial"/>
        <a:buChar char="•"/>
        <a:tabLst/>
        <a:defRPr sz="3307" b="0" i="0" u="none" strike="noStrike" cap="none" spc="0" baseline="0">
          <a:ln>
            <a:noFill/>
          </a:ln>
          <a:solidFill>
            <a:schemeClr val="tx1"/>
          </a:solidFill>
          <a:uFillTx/>
          <a:latin typeface="+mn-lt"/>
          <a:ea typeface="+mn-ea"/>
          <a:cs typeface="+mn-cs"/>
          <a:sym typeface="Calibri"/>
        </a:defRPr>
      </a:lvl1pPr>
      <a:lvl2pPr marL="854998" marR="0" indent="-314999" algn="l" defTabSz="1079998" rtl="0" eaLnBrk="1" latinLnBrk="0" hangingPunct="1">
        <a:lnSpc>
          <a:spcPct val="90000"/>
        </a:lnSpc>
        <a:spcBef>
          <a:spcPts val="1181"/>
        </a:spcBef>
        <a:spcAft>
          <a:spcPts val="0"/>
        </a:spcAft>
        <a:buClrTx/>
        <a:buSzPct val="100000"/>
        <a:buFont typeface="Arial"/>
        <a:buChar char="•"/>
        <a:tabLst/>
        <a:defRPr sz="3307" b="0" i="0" u="none" strike="noStrike" cap="none" spc="0" baseline="0">
          <a:ln>
            <a:noFill/>
          </a:ln>
          <a:solidFill>
            <a:schemeClr val="tx1"/>
          </a:solidFill>
          <a:uFillTx/>
          <a:latin typeface="+mn-lt"/>
          <a:ea typeface="+mn-ea"/>
          <a:cs typeface="+mn-cs"/>
          <a:sym typeface="Calibri"/>
        </a:defRPr>
      </a:lvl2pPr>
      <a:lvl3pPr marL="1457996" marR="0" indent="-377998" algn="l" defTabSz="1079998" rtl="0" eaLnBrk="1" latinLnBrk="0" hangingPunct="1">
        <a:lnSpc>
          <a:spcPct val="90000"/>
        </a:lnSpc>
        <a:spcBef>
          <a:spcPts val="1181"/>
        </a:spcBef>
        <a:spcAft>
          <a:spcPts val="0"/>
        </a:spcAft>
        <a:buClrTx/>
        <a:buSzPct val="100000"/>
        <a:buFont typeface="Arial"/>
        <a:buChar char="•"/>
        <a:tabLst/>
        <a:defRPr sz="3307" b="0" i="0" u="none" strike="noStrike" cap="none" spc="0" baseline="0">
          <a:ln>
            <a:noFill/>
          </a:ln>
          <a:solidFill>
            <a:schemeClr val="tx1"/>
          </a:solidFill>
          <a:uFillTx/>
          <a:latin typeface="+mn-lt"/>
          <a:ea typeface="+mn-ea"/>
          <a:cs typeface="+mn-cs"/>
          <a:sym typeface="Calibri"/>
        </a:defRPr>
      </a:lvl3pPr>
      <a:lvl4pPr marL="2039996" marR="0" indent="-419999" algn="l" defTabSz="1079998" rtl="0" eaLnBrk="1" latinLnBrk="0" hangingPunct="1">
        <a:lnSpc>
          <a:spcPct val="90000"/>
        </a:lnSpc>
        <a:spcBef>
          <a:spcPts val="1181"/>
        </a:spcBef>
        <a:spcAft>
          <a:spcPts val="0"/>
        </a:spcAft>
        <a:buClrTx/>
        <a:buSzPct val="100000"/>
        <a:buFont typeface="Arial"/>
        <a:buChar char="•"/>
        <a:tabLst/>
        <a:defRPr sz="3307" b="0" i="0" u="none" strike="noStrike" cap="none" spc="0" baseline="0">
          <a:ln>
            <a:noFill/>
          </a:ln>
          <a:solidFill>
            <a:schemeClr val="tx1"/>
          </a:solidFill>
          <a:uFillTx/>
          <a:latin typeface="+mn-lt"/>
          <a:ea typeface="+mn-ea"/>
          <a:cs typeface="+mn-cs"/>
          <a:sym typeface="Calibri"/>
        </a:defRPr>
      </a:lvl4pPr>
      <a:lvl5pPr marL="2579995" marR="0" indent="-419999" algn="l" defTabSz="1079998" rtl="0" eaLnBrk="1" latinLnBrk="0" hangingPunct="1">
        <a:lnSpc>
          <a:spcPct val="90000"/>
        </a:lnSpc>
        <a:spcBef>
          <a:spcPts val="1181"/>
        </a:spcBef>
        <a:spcAft>
          <a:spcPts val="0"/>
        </a:spcAft>
        <a:buClrTx/>
        <a:buSzPct val="100000"/>
        <a:buFont typeface="Arial"/>
        <a:buChar char="•"/>
        <a:tabLst/>
        <a:defRPr sz="3307" b="0" i="0" u="none" strike="noStrike" cap="none" spc="0" baseline="0">
          <a:ln>
            <a:noFill/>
          </a:ln>
          <a:solidFill>
            <a:schemeClr val="tx1"/>
          </a:solidFill>
          <a:uFillTx/>
          <a:latin typeface="+mn-lt"/>
          <a:ea typeface="+mn-ea"/>
          <a:cs typeface="+mn-cs"/>
          <a:sym typeface="Calibri"/>
        </a:defRPr>
      </a:lvl5pPr>
      <a:lvl6pPr marL="3119994" marR="0" indent="-419999" algn="l" defTabSz="1079998" rtl="0" eaLnBrk="1" latinLnBrk="0" hangingPunct="1">
        <a:lnSpc>
          <a:spcPct val="90000"/>
        </a:lnSpc>
        <a:spcBef>
          <a:spcPts val="1181"/>
        </a:spcBef>
        <a:spcAft>
          <a:spcPts val="0"/>
        </a:spcAft>
        <a:buClrTx/>
        <a:buSzPct val="100000"/>
        <a:buFont typeface="Arial"/>
        <a:buChar char="•"/>
        <a:tabLst/>
        <a:defRPr sz="3307" b="0" i="0" u="none" strike="noStrike" cap="none" spc="0" baseline="0">
          <a:ln>
            <a:noFill/>
          </a:ln>
          <a:solidFill>
            <a:srgbClr val="000000"/>
          </a:solidFill>
          <a:uFillTx/>
          <a:latin typeface="+mn-lt"/>
          <a:ea typeface="+mn-ea"/>
          <a:cs typeface="+mn-cs"/>
          <a:sym typeface="Calibri"/>
        </a:defRPr>
      </a:lvl6pPr>
      <a:lvl7pPr marL="3659993" marR="0" indent="-419999" algn="l" defTabSz="1079998" rtl="0" eaLnBrk="1" latinLnBrk="0" hangingPunct="1">
        <a:lnSpc>
          <a:spcPct val="90000"/>
        </a:lnSpc>
        <a:spcBef>
          <a:spcPts val="1181"/>
        </a:spcBef>
        <a:spcAft>
          <a:spcPts val="0"/>
        </a:spcAft>
        <a:buClrTx/>
        <a:buSzPct val="100000"/>
        <a:buFont typeface="Arial"/>
        <a:buChar char="•"/>
        <a:tabLst/>
        <a:defRPr sz="3307" b="0" i="0" u="none" strike="noStrike" cap="none" spc="0" baseline="0">
          <a:ln>
            <a:noFill/>
          </a:ln>
          <a:solidFill>
            <a:srgbClr val="000000"/>
          </a:solidFill>
          <a:uFillTx/>
          <a:latin typeface="+mn-lt"/>
          <a:ea typeface="+mn-ea"/>
          <a:cs typeface="+mn-cs"/>
          <a:sym typeface="Calibri"/>
        </a:defRPr>
      </a:lvl7pPr>
      <a:lvl8pPr marL="4199992" marR="0" indent="-419999" algn="l" defTabSz="1079998" rtl="0" eaLnBrk="1" latinLnBrk="0" hangingPunct="1">
        <a:lnSpc>
          <a:spcPct val="90000"/>
        </a:lnSpc>
        <a:spcBef>
          <a:spcPts val="1181"/>
        </a:spcBef>
        <a:spcAft>
          <a:spcPts val="0"/>
        </a:spcAft>
        <a:buClrTx/>
        <a:buSzPct val="100000"/>
        <a:buFont typeface="Arial"/>
        <a:buChar char="•"/>
        <a:tabLst/>
        <a:defRPr sz="3307" b="0" i="0" u="none" strike="noStrike" cap="none" spc="0" baseline="0">
          <a:ln>
            <a:noFill/>
          </a:ln>
          <a:solidFill>
            <a:srgbClr val="000000"/>
          </a:solidFill>
          <a:uFillTx/>
          <a:latin typeface="+mn-lt"/>
          <a:ea typeface="+mn-ea"/>
          <a:cs typeface="+mn-cs"/>
          <a:sym typeface="Calibri"/>
        </a:defRPr>
      </a:lvl8pPr>
      <a:lvl9pPr marL="4739991" marR="0" indent="-419999" algn="l" defTabSz="1079998" rtl="0" eaLnBrk="1" latinLnBrk="0" hangingPunct="1">
        <a:lnSpc>
          <a:spcPct val="90000"/>
        </a:lnSpc>
        <a:spcBef>
          <a:spcPts val="1181"/>
        </a:spcBef>
        <a:spcAft>
          <a:spcPts val="0"/>
        </a:spcAft>
        <a:buClrTx/>
        <a:buSzPct val="100000"/>
        <a:buFont typeface="Arial"/>
        <a:buChar char="•"/>
        <a:tabLst/>
        <a:defRPr sz="3307" b="0" i="0" u="none" strike="noStrike" cap="none" spc="0" baseline="0">
          <a:ln>
            <a:noFill/>
          </a:ln>
          <a:solidFill>
            <a:srgbClr val="000000"/>
          </a:solidFill>
          <a:uFillTx/>
          <a:latin typeface="+mn-lt"/>
          <a:ea typeface="+mn-ea"/>
          <a:cs typeface="+mn-cs"/>
          <a:sym typeface="Calibri"/>
        </a:defRPr>
      </a:lvl9pPr>
    </p:bodyStyle>
    <p:otherStyle>
      <a:lvl1pPr marL="0" marR="0" indent="0" algn="r" defTabSz="539999" rtl="0" eaLnBrk="1" latinLnBrk="0" hangingPunct="1">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1pPr>
      <a:lvl2pPr marL="0" marR="0" indent="539999" algn="r" defTabSz="539999" rtl="0" eaLnBrk="1" latinLnBrk="0" hangingPunct="1">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2pPr>
      <a:lvl3pPr marL="0" marR="0" indent="1079998" algn="r" defTabSz="539999" rtl="0" eaLnBrk="1" latinLnBrk="0" hangingPunct="1">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3pPr>
      <a:lvl4pPr marL="0" marR="0" indent="1619997" algn="r" defTabSz="539999" rtl="0" eaLnBrk="1" latinLnBrk="0" hangingPunct="1">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4pPr>
      <a:lvl5pPr marL="0" marR="0" indent="2159996" algn="r" defTabSz="539999" rtl="0" eaLnBrk="1" latinLnBrk="0" hangingPunct="1">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5pPr>
      <a:lvl6pPr marL="0" marR="0" indent="2699995" algn="r" defTabSz="539999" rtl="0" eaLnBrk="1" latinLnBrk="0" hangingPunct="1">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6pPr>
      <a:lvl7pPr marL="0" marR="0" indent="3239994" algn="r" defTabSz="539999" rtl="0" eaLnBrk="1" latinLnBrk="0" hangingPunct="1">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7pPr>
      <a:lvl8pPr marL="0" marR="0" indent="3779992" algn="r" defTabSz="539999" rtl="0" eaLnBrk="1" latinLnBrk="0" hangingPunct="1">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8pPr>
      <a:lvl9pPr marL="0" marR="0" indent="4319991" algn="r" defTabSz="539999" rtl="0" eaLnBrk="1" latinLnBrk="0" hangingPunct="1">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9.xml"/><Relationship Id="rId5" Type="http://schemas.openxmlformats.org/officeDocument/2006/relationships/hyperlink" Target="http://www.ir77.co.uk/" TargetMode="External"/><Relationship Id="rId4" Type="http://schemas.openxmlformats.org/officeDocument/2006/relationships/hyperlink" Target="mailto:enquiries@ir77.co.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E28_F5649BDC.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59.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5.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FF90F-F3F2-A3E6-CC87-80800B9A2543}"/>
              </a:ext>
            </a:extLst>
          </p:cNvPr>
          <p:cNvSpPr>
            <a:spLocks noGrp="1"/>
          </p:cNvSpPr>
          <p:nvPr>
            <p:ph type="title"/>
          </p:nvPr>
        </p:nvSpPr>
        <p:spPr/>
        <p:txBody>
          <a:bodyPr/>
          <a:lstStyle/>
          <a:p>
            <a:r>
              <a:rPr lang="en-US"/>
              <a:t>FRONT COVER IMAGE	</a:t>
            </a:r>
            <a:endParaRPr lang="en-GB"/>
          </a:p>
        </p:txBody>
      </p:sp>
      <p:pic>
        <p:nvPicPr>
          <p:cNvPr id="4" name="Content Placeholder 3">
            <a:extLst>
              <a:ext uri="{FF2B5EF4-FFF2-40B4-BE49-F238E27FC236}">
                <a16:creationId xmlns:a16="http://schemas.microsoft.com/office/drawing/2014/main" id="{BF1879C4-F036-9CA6-78D4-FF57CB831C74}"/>
              </a:ext>
            </a:extLst>
          </p:cNvPr>
          <p:cNvPicPr>
            <a:picLocks noGrp="1" noChangeAspect="1"/>
          </p:cNvPicPr>
          <p:nvPr>
            <p:ph idx="1"/>
          </p:nvPr>
        </p:nvPicPr>
        <p:blipFill>
          <a:blip r:embed="rId2"/>
          <a:stretch>
            <a:fillRect/>
          </a:stretch>
        </p:blipFill>
        <p:spPr>
          <a:xfrm>
            <a:off x="-312120" y="-105880"/>
            <a:ext cx="15024451" cy="16264478"/>
          </a:xfrm>
          <a:prstGeom prst="rect">
            <a:avLst/>
          </a:prstGeom>
        </p:spPr>
      </p:pic>
      <p:pic>
        <p:nvPicPr>
          <p:cNvPr id="6" name="Picture 5">
            <a:extLst>
              <a:ext uri="{FF2B5EF4-FFF2-40B4-BE49-F238E27FC236}">
                <a16:creationId xmlns:a16="http://schemas.microsoft.com/office/drawing/2014/main" id="{0A320CD6-614B-080F-5ECB-E03D583FD51E}"/>
              </a:ext>
            </a:extLst>
          </p:cNvPr>
          <p:cNvPicPr>
            <a:picLocks noChangeAspect="1"/>
          </p:cNvPicPr>
          <p:nvPr/>
        </p:nvPicPr>
        <p:blipFill>
          <a:blip r:embed="rId3"/>
          <a:stretch>
            <a:fillRect/>
          </a:stretch>
        </p:blipFill>
        <p:spPr>
          <a:xfrm>
            <a:off x="6191441" y="944385"/>
            <a:ext cx="6857471" cy="3814536"/>
          </a:xfrm>
          <a:prstGeom prst="rect">
            <a:avLst/>
          </a:prstGeom>
        </p:spPr>
      </p:pic>
      <p:sp>
        <p:nvSpPr>
          <p:cNvPr id="5" name="TextBox 4">
            <a:extLst>
              <a:ext uri="{FF2B5EF4-FFF2-40B4-BE49-F238E27FC236}">
                <a16:creationId xmlns:a16="http://schemas.microsoft.com/office/drawing/2014/main" id="{FC114CDF-2FEE-A402-839B-D3B590613674}"/>
              </a:ext>
            </a:extLst>
          </p:cNvPr>
          <p:cNvSpPr txBox="1"/>
          <p:nvPr/>
        </p:nvSpPr>
        <p:spPr>
          <a:xfrm>
            <a:off x="6969062" y="13661193"/>
            <a:ext cx="6212682" cy="646331"/>
          </a:xfrm>
          <a:prstGeom prst="rect">
            <a:avLst/>
          </a:prstGeom>
          <a:noFill/>
        </p:spPr>
        <p:txBody>
          <a:bodyPr wrap="square">
            <a:spAutoFit/>
          </a:bodyPr>
          <a:lstStyle/>
          <a:p>
            <a:pPr algn="r"/>
            <a:r>
              <a:rPr lang="en-GB" sz="1800">
                <a:solidFill>
                  <a:schemeClr val="tx2"/>
                </a:solidFill>
                <a:ea typeface="Times New Roman" panose="02020603050405020304" pitchFamily="18" charset="0"/>
                <a:hlinkClick r:id="rId4">
                  <a:extLst>
                    <a:ext uri="{A12FA001-AC4F-418D-AE19-62706E023703}">
                      <ahyp:hlinkClr xmlns:ahyp="http://schemas.microsoft.com/office/drawing/2018/hyperlinkcolor" val="tx"/>
                    </a:ext>
                  </a:extLst>
                </a:hlinkClick>
              </a:rPr>
              <a:t>enquiries@ir77.co.uk</a:t>
            </a:r>
            <a:endParaRPr lang="en-GB" sz="1800">
              <a:solidFill>
                <a:schemeClr val="tx2"/>
              </a:solidFill>
              <a:ea typeface="Times New Roman" panose="02020603050405020304" pitchFamily="18" charset="0"/>
            </a:endParaRPr>
          </a:p>
          <a:p>
            <a:pPr algn="r"/>
            <a:r>
              <a:rPr lang="en-GB" sz="1800">
                <a:solidFill>
                  <a:schemeClr val="tx2"/>
                </a:solidFill>
                <a:ea typeface="Times New Roman" panose="02020603050405020304" pitchFamily="18" charset="0"/>
                <a:hlinkClick r:id="rId5">
                  <a:extLst>
                    <a:ext uri="{A12FA001-AC4F-418D-AE19-62706E023703}">
                      <ahyp:hlinkClr xmlns:ahyp="http://schemas.microsoft.com/office/drawing/2018/hyperlinkcolor" val="tx"/>
                    </a:ext>
                  </a:extLst>
                </a:hlinkClick>
              </a:rPr>
              <a:t>www.ir77.co.uk</a:t>
            </a:r>
            <a:endParaRPr lang="en-GB" sz="1800">
              <a:solidFill>
                <a:schemeClr val="tx2"/>
              </a:solidFill>
              <a:ea typeface="Times New Roman" panose="02020603050405020304" pitchFamily="18" charset="0"/>
            </a:endParaRPr>
          </a:p>
        </p:txBody>
      </p:sp>
      <p:sp>
        <p:nvSpPr>
          <p:cNvPr id="3" name="TextBox 2">
            <a:extLst>
              <a:ext uri="{FF2B5EF4-FFF2-40B4-BE49-F238E27FC236}">
                <a16:creationId xmlns:a16="http://schemas.microsoft.com/office/drawing/2014/main" id="{72356018-A15A-B9C5-706D-72C412BE7901}"/>
              </a:ext>
            </a:extLst>
          </p:cNvPr>
          <p:cNvSpPr txBox="1"/>
          <p:nvPr/>
        </p:nvSpPr>
        <p:spPr>
          <a:xfrm>
            <a:off x="6324273" y="10952761"/>
            <a:ext cx="6857471" cy="27084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a:ln>
                  <a:noFill/>
                </a:ln>
                <a:solidFill>
                  <a:schemeClr val="bg1"/>
                </a:solidFill>
                <a:effectLst/>
                <a:uFillTx/>
                <a:latin typeface="+mn-lt"/>
                <a:ea typeface="+mn-ea"/>
                <a:cs typeface="+mn-cs"/>
                <a:sym typeface="Calibri"/>
              </a:rPr>
              <a:t>CONSUMER DUTY </a:t>
            </a:r>
          </a:p>
          <a:p>
            <a:pPr marL="0" marR="0" indent="0" algn="r"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chemeClr val="bg1"/>
                </a:solidFill>
                <a:effectLst/>
                <a:uFillTx/>
                <a:latin typeface="+mn-lt"/>
                <a:ea typeface="+mn-ea"/>
                <a:cs typeface="+mn-cs"/>
                <a:sym typeface="Calibri"/>
              </a:rPr>
              <a:t>February 2023</a:t>
            </a:r>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73987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Rectangle 289">
            <a:extLst>
              <a:ext uri="{FF2B5EF4-FFF2-40B4-BE49-F238E27FC236}">
                <a16:creationId xmlns:a16="http://schemas.microsoft.com/office/drawing/2014/main" id="{F73DB913-A20A-A8C2-D9F6-31C2F3BC0631}"/>
              </a:ext>
            </a:extLst>
          </p:cNvPr>
          <p:cNvSpPr/>
          <p:nvPr/>
        </p:nvSpPr>
        <p:spPr>
          <a:xfrm>
            <a:off x="1448984" y="6165772"/>
            <a:ext cx="13130303" cy="8613205"/>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7147" tIns="37147" rIns="37147" bIns="37147" numCol="1" spcCol="38100" rtlCol="0" anchor="ctr">
            <a:noAutofit/>
          </a:bodyPr>
          <a:lstStyle/>
          <a:p>
            <a:pPr defTabSz="371475" hangingPunct="0"/>
            <a:endParaRPr lang="en-GB" sz="1463">
              <a:solidFill>
                <a:srgbClr val="000000"/>
              </a:solidFill>
              <a:sym typeface="Calibri"/>
            </a:endParaRPr>
          </a:p>
        </p:txBody>
      </p:sp>
      <p:sp>
        <p:nvSpPr>
          <p:cNvPr id="340" name="Rectangle 339">
            <a:extLst>
              <a:ext uri="{FF2B5EF4-FFF2-40B4-BE49-F238E27FC236}">
                <a16:creationId xmlns:a16="http://schemas.microsoft.com/office/drawing/2014/main" id="{5244ECB1-DDF9-44BD-8FEB-A91A0606BDE1}"/>
              </a:ext>
            </a:extLst>
          </p:cNvPr>
          <p:cNvSpPr/>
          <p:nvPr/>
        </p:nvSpPr>
        <p:spPr>
          <a:xfrm>
            <a:off x="1448984" y="-5823"/>
            <a:ext cx="13130303" cy="963053"/>
          </a:xfrm>
          <a:prstGeom prst="rect">
            <a:avLst/>
          </a:prstGeom>
          <a:solidFill>
            <a:schemeClr val="bg2">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defTabSz="457235" hangingPunct="0"/>
            <a:endParaRPr lang="en-GB" sz="3600">
              <a:solidFill>
                <a:srgbClr val="000000"/>
              </a:solidFill>
              <a:sym typeface="Calibri"/>
            </a:endParaRPr>
          </a:p>
        </p:txBody>
      </p:sp>
      <p:grpSp>
        <p:nvGrpSpPr>
          <p:cNvPr id="341" name="Group 340">
            <a:extLst>
              <a:ext uri="{FF2B5EF4-FFF2-40B4-BE49-F238E27FC236}">
                <a16:creationId xmlns:a16="http://schemas.microsoft.com/office/drawing/2014/main" id="{69108FFF-3FA4-4B76-ADE4-514D1E97AB07}"/>
              </a:ext>
            </a:extLst>
          </p:cNvPr>
          <p:cNvGrpSpPr/>
          <p:nvPr/>
        </p:nvGrpSpPr>
        <p:grpSpPr>
          <a:xfrm flipH="1">
            <a:off x="15938" y="248740"/>
            <a:ext cx="14384276" cy="706739"/>
            <a:chOff x="-1040365" y="1259401"/>
            <a:chExt cx="7898365" cy="487728"/>
          </a:xfrm>
        </p:grpSpPr>
        <p:sp>
          <p:nvSpPr>
            <p:cNvPr id="351" name="Rectangle 350">
              <a:extLst>
                <a:ext uri="{FF2B5EF4-FFF2-40B4-BE49-F238E27FC236}">
                  <a16:creationId xmlns:a16="http://schemas.microsoft.com/office/drawing/2014/main" id="{47B0012F-3225-4C54-9371-08B1A4512DC1}"/>
                </a:ext>
              </a:extLst>
            </p:cNvPr>
            <p:cNvSpPr/>
            <p:nvPr/>
          </p:nvSpPr>
          <p:spPr>
            <a:xfrm>
              <a:off x="6323364" y="1259401"/>
              <a:ext cx="216000" cy="271470"/>
            </a:xfrm>
            <a:prstGeom prst="rect">
              <a:avLst/>
            </a:prstGeom>
            <a:solidFill>
              <a:schemeClr val="bg1">
                <a:lumMod val="95000"/>
              </a:schemeClr>
            </a:solidFill>
            <a:ln w="12700" cap="flat">
              <a:gradFill flip="none" rotWithShape="1">
                <a:gsLst>
                  <a:gs pos="26000">
                    <a:schemeClr val="tx1"/>
                  </a:gs>
                  <a:gs pos="100000">
                    <a:srgbClr val="7556BA"/>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defTabSz="457235" hangingPunct="0"/>
              <a:endParaRPr lang="en-GB" sz="3600" dirty="0">
                <a:solidFill>
                  <a:srgbClr val="000000"/>
                </a:solidFill>
                <a:sym typeface="Calibri"/>
              </a:endParaRPr>
            </a:p>
          </p:txBody>
        </p:sp>
        <p:cxnSp>
          <p:nvCxnSpPr>
            <p:cNvPr id="352" name="Straight Connector 351">
              <a:extLst>
                <a:ext uri="{FF2B5EF4-FFF2-40B4-BE49-F238E27FC236}">
                  <a16:creationId xmlns:a16="http://schemas.microsoft.com/office/drawing/2014/main" id="{C5418D84-8784-4797-AC12-FD0707742140}"/>
                </a:ext>
              </a:extLst>
            </p:cNvPr>
            <p:cNvCxnSpPr>
              <a:cxnSpLocks/>
            </p:cNvCxnSpPr>
            <p:nvPr/>
          </p:nvCxnSpPr>
          <p:spPr>
            <a:xfrm flipH="1">
              <a:off x="-1040365" y="1747129"/>
              <a:ext cx="7898365" cy="0"/>
            </a:xfrm>
            <a:prstGeom prst="line">
              <a:avLst/>
            </a:prstGeom>
            <a:noFill/>
            <a:ln w="19050" cap="flat">
              <a:gradFill flip="none" rotWithShape="1">
                <a:gsLst>
                  <a:gs pos="81000">
                    <a:schemeClr val="tx1">
                      <a:alpha val="33000"/>
                    </a:schemeClr>
                  </a:gs>
                  <a:gs pos="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grpSp>
      <p:sp>
        <p:nvSpPr>
          <p:cNvPr id="343" name="TextBox 342">
            <a:extLst>
              <a:ext uri="{FF2B5EF4-FFF2-40B4-BE49-F238E27FC236}">
                <a16:creationId xmlns:a16="http://schemas.microsoft.com/office/drawing/2014/main" id="{215CF56C-FC3F-42B6-824C-44FA975EB861}"/>
              </a:ext>
            </a:extLst>
          </p:cNvPr>
          <p:cNvSpPr txBox="1"/>
          <p:nvPr/>
        </p:nvSpPr>
        <p:spPr>
          <a:xfrm>
            <a:off x="2155684" y="147637"/>
            <a:ext cx="9036527" cy="646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35" hangingPunct="0"/>
            <a:r>
              <a:rPr lang="en-US" sz="3600">
                <a:solidFill>
                  <a:schemeClr val="accent1"/>
                </a:solidFill>
                <a:latin typeface="Helvetica" panose="020B0604020202020204" pitchFamily="34" charset="0"/>
                <a:cs typeface="Helvetica" panose="020B0604020202020204" pitchFamily="34" charset="0"/>
              </a:rPr>
              <a:t>CONSUMER DUTY </a:t>
            </a:r>
            <a:endParaRPr lang="en-GB" sz="3600">
              <a:solidFill>
                <a:schemeClr val="accent1"/>
              </a:solidFill>
              <a:latin typeface="Helvetica" panose="020B0604020202020204" pitchFamily="34" charset="0"/>
              <a:cs typeface="Helvetica" panose="020B0604020202020204" pitchFamily="34" charset="0"/>
              <a:sym typeface="Calibri"/>
            </a:endParaRPr>
          </a:p>
        </p:txBody>
      </p:sp>
      <p:pic>
        <p:nvPicPr>
          <p:cNvPr id="344" name="Picture 343" descr="Logo, company name&#10;&#10;Description automatically generated">
            <a:extLst>
              <a:ext uri="{FF2B5EF4-FFF2-40B4-BE49-F238E27FC236}">
                <a16:creationId xmlns:a16="http://schemas.microsoft.com/office/drawing/2014/main" id="{9095F680-D328-49A2-94BA-85685A7B4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4277" y="-122208"/>
            <a:ext cx="1973563" cy="1096807"/>
          </a:xfrm>
          <a:prstGeom prst="rect">
            <a:avLst/>
          </a:prstGeom>
        </p:spPr>
      </p:pic>
      <p:sp>
        <p:nvSpPr>
          <p:cNvPr id="320" name="Text Placeholder 4">
            <a:extLst>
              <a:ext uri="{FF2B5EF4-FFF2-40B4-BE49-F238E27FC236}">
                <a16:creationId xmlns:a16="http://schemas.microsoft.com/office/drawing/2014/main" id="{C87183DE-3428-4B44-B646-3ECCAE5489CA}"/>
              </a:ext>
            </a:extLst>
          </p:cNvPr>
          <p:cNvSpPr txBox="1">
            <a:spLocks/>
          </p:cNvSpPr>
          <p:nvPr/>
        </p:nvSpPr>
        <p:spPr>
          <a:xfrm>
            <a:off x="2208095" y="1469178"/>
            <a:ext cx="10778500" cy="1248258"/>
          </a:xfrm>
          <a:prstGeom prst="rect">
            <a:avLst/>
          </a:prstGeom>
          <a:ln w="12700">
            <a:miter lim="400000"/>
          </a:ln>
          <a:extLst>
            <a:ext uri="{C572A759-6A51-4108-AA02-DFA0A04FC94B}">
              <ma14:wrappingTextBoxFlag xmlns="" xmlns:ma14="http://schemas.microsoft.com/office/mac/drawingml/2011/main" val="1"/>
            </a:ext>
          </a:extLst>
        </p:spPr>
        <p:txBody>
          <a:bodyPr lIns="34289" rIns="34289" numCol="2" spcCol="360000">
            <a:noAutofit/>
          </a:bodyPr>
          <a:lstStyle>
            <a:lvl1pPr marL="0" marR="0" indent="0" algn="l" defTabSz="914400" rtl="0" latinLnBrk="0">
              <a:lnSpc>
                <a:spcPct val="90000"/>
              </a:lnSpc>
              <a:spcBef>
                <a:spcPts val="1000"/>
              </a:spcBef>
              <a:spcAft>
                <a:spcPts val="0"/>
              </a:spcAft>
              <a:buClrTx/>
              <a:buSzPct val="100000"/>
              <a:buFont typeface="Arial"/>
              <a:buNone/>
              <a:tabLst/>
              <a:defRPr sz="3600" b="0" i="0" u="none" strike="noStrike" cap="none" spc="0" baseline="0">
                <a:ln>
                  <a:noFill/>
                </a:ln>
                <a:solidFill>
                  <a:schemeClr val="tx1"/>
                </a:solidFill>
                <a:uFillTx/>
                <a:latin typeface="Gotham Ligh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chemeClr val="bg1"/>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chemeClr val="bg1"/>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chemeClr val="bg1"/>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chemeClr val="bg1"/>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hangingPunct="1">
              <a:spcBef>
                <a:spcPct val="0"/>
              </a:spcBef>
              <a:buSzTx/>
              <a:defRPr/>
            </a:pPr>
            <a:r>
              <a:rPr lang="en-US" sz="2800" kern="1200">
                <a:solidFill>
                  <a:schemeClr val="tx2"/>
                </a:solidFill>
                <a:latin typeface="+mj-lt"/>
                <a:cs typeface="+mj-cs"/>
              </a:rPr>
              <a:t>INTRODUCTION</a:t>
            </a:r>
          </a:p>
          <a:p>
            <a:pPr defTabSz="685852">
              <a:spcBef>
                <a:spcPts val="750"/>
              </a:spcBef>
              <a:defRPr/>
            </a:pPr>
            <a:endParaRPr lang="en-US" sz="1800">
              <a:solidFill>
                <a:schemeClr val="tx2"/>
              </a:solidFill>
            </a:endParaRPr>
          </a:p>
          <a:p>
            <a:pPr>
              <a:lnSpc>
                <a:spcPct val="120000"/>
              </a:lnSpc>
            </a:pPr>
            <a:r>
              <a:rPr lang="en-US" sz="1800">
                <a:latin typeface="+mn-lt"/>
              </a:rPr>
              <a:t>The FCA published the details around the long-anticipated Consumer Duty on the 27th July 2022. </a:t>
            </a:r>
          </a:p>
          <a:p>
            <a:pPr>
              <a:lnSpc>
                <a:spcPct val="120000"/>
              </a:lnSpc>
            </a:pPr>
            <a:r>
              <a:rPr lang="en-US" sz="1800">
                <a:latin typeface="+mn-lt"/>
              </a:rPr>
              <a:t>The publication listed a number of new rules and desired outcomes, with deadlines for action which will prove challenging for many firms.  </a:t>
            </a:r>
          </a:p>
          <a:p>
            <a:pPr>
              <a:lnSpc>
                <a:spcPct val="120000"/>
              </a:lnSpc>
            </a:pPr>
            <a:endParaRPr lang="en-US" sz="1800">
              <a:latin typeface="+mn-lt"/>
            </a:endParaRPr>
          </a:p>
          <a:p>
            <a:pPr>
              <a:lnSpc>
                <a:spcPct val="120000"/>
              </a:lnSpc>
            </a:pPr>
            <a:endParaRPr lang="en-US" sz="1800">
              <a:latin typeface="+mn-lt"/>
            </a:endParaRPr>
          </a:p>
          <a:p>
            <a:pPr>
              <a:lnSpc>
                <a:spcPct val="120000"/>
              </a:lnSpc>
            </a:pPr>
            <a:endParaRPr lang="en-US" sz="1800">
              <a:latin typeface="+mn-lt"/>
            </a:endParaRPr>
          </a:p>
          <a:p>
            <a:pPr>
              <a:lnSpc>
                <a:spcPct val="120000"/>
              </a:lnSpc>
            </a:pPr>
            <a:r>
              <a:rPr lang="en-US" sz="1800">
                <a:latin typeface="+mn-lt"/>
              </a:rPr>
              <a:t>With this in mind Iridium have built a one stop service which will enable you to understand where you are in your journey, outline steps required and recommend the solutions to embed controls whether that’s technical or governance. </a:t>
            </a:r>
            <a:endParaRPr lang="en-US" sz="1800" i="1"/>
          </a:p>
          <a:p>
            <a:pPr>
              <a:lnSpc>
                <a:spcPct val="120000"/>
              </a:lnSpc>
            </a:pPr>
            <a:endParaRPr lang="en-US" sz="1800" i="1"/>
          </a:p>
          <a:p>
            <a:pPr defTabSz="685852">
              <a:spcBef>
                <a:spcPts val="750"/>
              </a:spcBef>
              <a:defRPr/>
            </a:pPr>
            <a:endParaRPr lang="en-US" sz="1800">
              <a:solidFill>
                <a:schemeClr val="bg1"/>
              </a:solidFill>
            </a:endParaRPr>
          </a:p>
        </p:txBody>
      </p:sp>
      <p:cxnSp>
        <p:nvCxnSpPr>
          <p:cNvPr id="358" name="Straight Connector 357">
            <a:extLst>
              <a:ext uri="{FF2B5EF4-FFF2-40B4-BE49-F238E27FC236}">
                <a16:creationId xmlns:a16="http://schemas.microsoft.com/office/drawing/2014/main" id="{F1E038F4-D8CD-4468-8C75-EF0A2DE651D3}"/>
              </a:ext>
            </a:extLst>
          </p:cNvPr>
          <p:cNvCxnSpPr>
            <a:cxnSpLocks/>
          </p:cNvCxnSpPr>
          <p:nvPr/>
        </p:nvCxnSpPr>
        <p:spPr>
          <a:xfrm flipV="1">
            <a:off x="12686135" y="9551671"/>
            <a:ext cx="0" cy="1473586"/>
          </a:xfrm>
          <a:prstGeom prst="line">
            <a:avLst/>
          </a:prstGeom>
          <a:noFill/>
          <a:ln w="28575" cap="flat">
            <a:gradFill>
              <a:gsLst>
                <a:gs pos="0">
                  <a:schemeClr val="accent1">
                    <a:lumMod val="5000"/>
                    <a:lumOff val="95000"/>
                    <a:alpha val="39000"/>
                  </a:schemeClr>
                </a:gs>
                <a:gs pos="74000">
                  <a:schemeClr val="bg1">
                    <a:alpha val="40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cxnSp>
      <p:cxnSp>
        <p:nvCxnSpPr>
          <p:cNvPr id="356" name="Straight Connector 355">
            <a:extLst>
              <a:ext uri="{FF2B5EF4-FFF2-40B4-BE49-F238E27FC236}">
                <a16:creationId xmlns:a16="http://schemas.microsoft.com/office/drawing/2014/main" id="{2855D9D3-6E29-49CA-A412-BCA0E6DE4C27}"/>
              </a:ext>
            </a:extLst>
          </p:cNvPr>
          <p:cNvCxnSpPr>
            <a:cxnSpLocks/>
          </p:cNvCxnSpPr>
          <p:nvPr/>
        </p:nvCxnSpPr>
        <p:spPr>
          <a:xfrm flipV="1">
            <a:off x="12686135" y="11574793"/>
            <a:ext cx="0" cy="1473586"/>
          </a:xfrm>
          <a:prstGeom prst="line">
            <a:avLst/>
          </a:prstGeom>
          <a:noFill/>
          <a:ln w="28575" cap="flat">
            <a:gradFill>
              <a:gsLst>
                <a:gs pos="0">
                  <a:schemeClr val="accent1">
                    <a:lumMod val="5000"/>
                    <a:lumOff val="95000"/>
                    <a:alpha val="39000"/>
                  </a:schemeClr>
                </a:gs>
                <a:gs pos="74000">
                  <a:schemeClr val="bg1">
                    <a:alpha val="40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cxnSp>
      <p:cxnSp>
        <p:nvCxnSpPr>
          <p:cNvPr id="354" name="Straight Connector 353">
            <a:extLst>
              <a:ext uri="{FF2B5EF4-FFF2-40B4-BE49-F238E27FC236}">
                <a16:creationId xmlns:a16="http://schemas.microsoft.com/office/drawing/2014/main" id="{817FF1FF-B1B9-4D13-AC45-62427F414C36}"/>
              </a:ext>
            </a:extLst>
          </p:cNvPr>
          <p:cNvCxnSpPr>
            <a:cxnSpLocks/>
          </p:cNvCxnSpPr>
          <p:nvPr/>
        </p:nvCxnSpPr>
        <p:spPr>
          <a:xfrm flipV="1">
            <a:off x="10981224" y="13340272"/>
            <a:ext cx="0" cy="1473586"/>
          </a:xfrm>
          <a:prstGeom prst="line">
            <a:avLst/>
          </a:prstGeom>
          <a:noFill/>
          <a:ln w="28575" cap="flat">
            <a:gradFill>
              <a:gsLst>
                <a:gs pos="0">
                  <a:schemeClr val="accent1">
                    <a:lumMod val="5000"/>
                    <a:lumOff val="95000"/>
                    <a:alpha val="39000"/>
                  </a:schemeClr>
                </a:gs>
                <a:gs pos="74000">
                  <a:schemeClr val="bg1">
                    <a:alpha val="40000"/>
                  </a:schemeClr>
                </a:gs>
              </a:gsLst>
              <a:lin ang="5400000" scaled="1"/>
            </a:gradFill>
            <a:prstDash val="solid"/>
            <a:miter lim="800000"/>
          </a:ln>
          <a:effectLst/>
          <a:sp3d/>
        </p:spPr>
        <p:style>
          <a:lnRef idx="0">
            <a:scrgbClr r="0" g="0" b="0"/>
          </a:lnRef>
          <a:fillRef idx="0">
            <a:scrgbClr r="0" g="0" b="0"/>
          </a:fillRef>
          <a:effectRef idx="0">
            <a:scrgbClr r="0" g="0" b="0"/>
          </a:effectRef>
          <a:fontRef idx="none"/>
        </p:style>
      </p:cxnSp>
      <p:sp>
        <p:nvSpPr>
          <p:cNvPr id="5" name="Text Placeholder 5">
            <a:extLst>
              <a:ext uri="{FF2B5EF4-FFF2-40B4-BE49-F238E27FC236}">
                <a16:creationId xmlns:a16="http://schemas.microsoft.com/office/drawing/2014/main" id="{310B7313-56DE-CACC-30D4-6F044F56FF41}"/>
              </a:ext>
            </a:extLst>
          </p:cNvPr>
          <p:cNvSpPr txBox="1">
            <a:spLocks/>
          </p:cNvSpPr>
          <p:nvPr/>
        </p:nvSpPr>
        <p:spPr>
          <a:xfrm>
            <a:off x="1637319" y="14878036"/>
            <a:ext cx="12251795" cy="2351908"/>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rPr lang="en-US" sz="1050">
                <a:solidFill>
                  <a:schemeClr val="tx1"/>
                </a:solidFill>
              </a:rPr>
              <a:t>*Please note that the information contained in this document is in no way intended to replace the need for </a:t>
            </a:r>
            <a:r>
              <a:rPr lang="en-US" sz="1050" err="1">
                <a:solidFill>
                  <a:schemeClr val="tx1"/>
                </a:solidFill>
              </a:rPr>
              <a:t>organisations</a:t>
            </a:r>
            <a:r>
              <a:rPr lang="en-US" sz="1050">
                <a:solidFill>
                  <a:schemeClr val="tx1"/>
                </a:solidFill>
              </a:rPr>
              <a:t> to fully digest and understand the detailed rules and guidance that the FCA has published concerning the Consumer Duty.</a:t>
            </a:r>
            <a:endParaRPr lang="en-GB" sz="1050">
              <a:solidFill>
                <a:schemeClr val="tx1"/>
              </a:solidFill>
            </a:endParaRPr>
          </a:p>
        </p:txBody>
      </p:sp>
      <p:cxnSp>
        <p:nvCxnSpPr>
          <p:cNvPr id="6" name="Straight Connector 5">
            <a:extLst>
              <a:ext uri="{FF2B5EF4-FFF2-40B4-BE49-F238E27FC236}">
                <a16:creationId xmlns:a16="http://schemas.microsoft.com/office/drawing/2014/main" id="{89B786B2-3FEF-51B5-D933-8C330703A92A}"/>
              </a:ext>
            </a:extLst>
          </p:cNvPr>
          <p:cNvCxnSpPr>
            <a:cxnSpLocks/>
          </p:cNvCxnSpPr>
          <p:nvPr/>
        </p:nvCxnSpPr>
        <p:spPr>
          <a:xfrm flipV="1">
            <a:off x="2970" y="14729366"/>
            <a:ext cx="14400212" cy="39436"/>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7A26D648-4C35-5334-F3EE-53EF75BD3EBF}"/>
              </a:ext>
            </a:extLst>
          </p:cNvPr>
          <p:cNvCxnSpPr>
            <a:cxnSpLocks/>
          </p:cNvCxnSpPr>
          <p:nvPr/>
        </p:nvCxnSpPr>
        <p:spPr>
          <a:xfrm flipV="1">
            <a:off x="1413618" y="-65315"/>
            <a:ext cx="0" cy="17186369"/>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8" name="Rectangle 17">
            <a:extLst>
              <a:ext uri="{FF2B5EF4-FFF2-40B4-BE49-F238E27FC236}">
                <a16:creationId xmlns:a16="http://schemas.microsoft.com/office/drawing/2014/main" id="{EABC7699-0838-CB78-2C58-C89B0E6A5DDC}"/>
              </a:ext>
            </a:extLst>
          </p:cNvPr>
          <p:cNvSpPr/>
          <p:nvPr/>
        </p:nvSpPr>
        <p:spPr>
          <a:xfrm>
            <a:off x="1529800" y="1469178"/>
            <a:ext cx="477878" cy="447612"/>
          </a:xfrm>
          <a:prstGeom prst="rect">
            <a:avLst/>
          </a:prstGeom>
          <a:solidFill>
            <a:schemeClr val="bg1">
              <a:lumMod val="95000"/>
            </a:schemeClr>
          </a:solidFill>
          <a:ln w="158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grpSp>
        <p:nvGrpSpPr>
          <p:cNvPr id="289" name="Group 288">
            <a:extLst>
              <a:ext uri="{FF2B5EF4-FFF2-40B4-BE49-F238E27FC236}">
                <a16:creationId xmlns:a16="http://schemas.microsoft.com/office/drawing/2014/main" id="{379A729D-406E-7223-AD59-346351F15770}"/>
              </a:ext>
            </a:extLst>
          </p:cNvPr>
          <p:cNvGrpSpPr/>
          <p:nvPr/>
        </p:nvGrpSpPr>
        <p:grpSpPr>
          <a:xfrm>
            <a:off x="8613328" y="7818554"/>
            <a:ext cx="4988387" cy="5198681"/>
            <a:chOff x="6929292" y="4861059"/>
            <a:chExt cx="4553863" cy="5198681"/>
          </a:xfrm>
        </p:grpSpPr>
        <p:sp>
          <p:nvSpPr>
            <p:cNvPr id="283" name="Hexagon 282">
              <a:extLst>
                <a:ext uri="{FF2B5EF4-FFF2-40B4-BE49-F238E27FC236}">
                  <a16:creationId xmlns:a16="http://schemas.microsoft.com/office/drawing/2014/main" id="{09766AB8-E7EA-D56F-44DD-4F245D7FBCAC}"/>
                </a:ext>
              </a:extLst>
            </p:cNvPr>
            <p:cNvSpPr/>
            <p:nvPr/>
          </p:nvSpPr>
          <p:spPr>
            <a:xfrm>
              <a:off x="9750092" y="5768760"/>
              <a:ext cx="1690796" cy="1616275"/>
            </a:xfrm>
            <a:prstGeom prst="hexagon">
              <a:avLst>
                <a:gd name="adj" fmla="val 28674"/>
                <a:gd name="vf" fmla="val 115470"/>
              </a:avLst>
            </a:prstGeom>
            <a:solidFill>
              <a:srgbClr val="FFFFFF"/>
            </a:solidFill>
            <a:ln w="12700" cap="flat">
              <a:solidFill>
                <a:schemeClr val="accent1"/>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ctr" anchorCtr="0">
              <a:noAutofit/>
            </a:bodyPr>
            <a:lstStyle/>
            <a:p>
              <a:pPr algn="ctr"/>
              <a:r>
                <a:rPr lang="en-US" sz="1200" b="1">
                  <a:solidFill>
                    <a:schemeClr val="accent4"/>
                  </a:solidFill>
                  <a:latin typeface="+mj-lt"/>
                </a:rPr>
                <a:t>PRODUCTS </a:t>
              </a:r>
            </a:p>
            <a:p>
              <a:pPr algn="ctr"/>
              <a:r>
                <a:rPr lang="en-US" sz="1200" b="1">
                  <a:solidFill>
                    <a:schemeClr val="accent4"/>
                  </a:solidFill>
                  <a:latin typeface="+mj-lt"/>
                </a:rPr>
                <a:t>&amp; </a:t>
              </a:r>
            </a:p>
            <a:p>
              <a:pPr algn="ctr"/>
              <a:r>
                <a:rPr lang="en-US" sz="1200" b="1">
                  <a:solidFill>
                    <a:schemeClr val="accent4"/>
                  </a:solidFill>
                  <a:latin typeface="+mj-lt"/>
                </a:rPr>
                <a:t>SERVICES</a:t>
              </a:r>
            </a:p>
            <a:p>
              <a:pPr marL="0" marR="0" indent="0" algn="ctr" defTabSz="457200" rtl="0" fontAlgn="auto" latinLnBrk="0" hangingPunct="0">
                <a:lnSpc>
                  <a:spcPct val="100000"/>
                </a:lnSpc>
                <a:spcBef>
                  <a:spcPts val="0"/>
                </a:spcBef>
                <a:spcAft>
                  <a:spcPts val="0"/>
                </a:spcAft>
                <a:buClrTx/>
                <a:buSzTx/>
                <a:buFontTx/>
                <a:buNone/>
                <a:tabLst/>
              </a:pPr>
              <a:endParaRPr lang="en-GB" sz="1000">
                <a:solidFill>
                  <a:schemeClr val="accent4"/>
                </a:solidFill>
              </a:endParaRPr>
            </a:p>
          </p:txBody>
        </p:sp>
        <p:sp>
          <p:nvSpPr>
            <p:cNvPr id="284" name="Hexagon 283">
              <a:extLst>
                <a:ext uri="{FF2B5EF4-FFF2-40B4-BE49-F238E27FC236}">
                  <a16:creationId xmlns:a16="http://schemas.microsoft.com/office/drawing/2014/main" id="{3E4B57B4-BDE7-6A85-E916-311265BB2230}"/>
                </a:ext>
              </a:extLst>
            </p:cNvPr>
            <p:cNvSpPr/>
            <p:nvPr/>
          </p:nvSpPr>
          <p:spPr>
            <a:xfrm>
              <a:off x="8356582" y="4861059"/>
              <a:ext cx="1690796" cy="1616275"/>
            </a:xfrm>
            <a:prstGeom prst="hexagon">
              <a:avLst>
                <a:gd name="adj" fmla="val 28674"/>
                <a:gd name="vf" fmla="val 115470"/>
              </a:avLst>
            </a:prstGeom>
            <a:solidFill>
              <a:srgbClr val="FFFFFF"/>
            </a:solidFill>
            <a:ln w="12700" cap="flat">
              <a:solidFill>
                <a:schemeClr val="accent1"/>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ctr" anchorCtr="0">
              <a:noAutofit/>
            </a:bodyPr>
            <a:lstStyle/>
            <a:p>
              <a:pPr marL="0" marR="0" indent="0" algn="ctr" defTabSz="457200" rtl="0" fontAlgn="auto" latinLnBrk="0" hangingPunct="0">
                <a:lnSpc>
                  <a:spcPct val="100000"/>
                </a:lnSpc>
                <a:spcBef>
                  <a:spcPts val="0"/>
                </a:spcBef>
                <a:spcAft>
                  <a:spcPts val="0"/>
                </a:spcAft>
                <a:buClrTx/>
                <a:buSzTx/>
                <a:buFontTx/>
                <a:buNone/>
                <a:tabLst/>
              </a:pPr>
              <a:r>
                <a:rPr lang="en-US" sz="1200" b="1">
                  <a:solidFill>
                    <a:schemeClr val="accent4"/>
                  </a:solidFill>
                  <a:latin typeface="+mj-lt"/>
                </a:rPr>
                <a:t>OWNERSHIP</a:t>
              </a:r>
              <a:endParaRPr lang="en-GB" sz="1200" b="1">
                <a:solidFill>
                  <a:schemeClr val="accent4"/>
                </a:solidFill>
                <a:latin typeface="+mj-lt"/>
              </a:endParaRPr>
            </a:p>
          </p:txBody>
        </p:sp>
        <p:sp>
          <p:nvSpPr>
            <p:cNvPr id="285" name="Hexagon 284">
              <a:extLst>
                <a:ext uri="{FF2B5EF4-FFF2-40B4-BE49-F238E27FC236}">
                  <a16:creationId xmlns:a16="http://schemas.microsoft.com/office/drawing/2014/main" id="{C23C4855-82BD-F631-A12B-8F599962556F}"/>
                </a:ext>
              </a:extLst>
            </p:cNvPr>
            <p:cNvSpPr/>
            <p:nvPr/>
          </p:nvSpPr>
          <p:spPr>
            <a:xfrm>
              <a:off x="9792359" y="7552156"/>
              <a:ext cx="1690796" cy="1616275"/>
            </a:xfrm>
            <a:prstGeom prst="hexagon">
              <a:avLst>
                <a:gd name="adj" fmla="val 28674"/>
                <a:gd name="vf" fmla="val 115470"/>
              </a:avLst>
            </a:prstGeom>
            <a:solidFill>
              <a:srgbClr val="FFFFFF"/>
            </a:solidFill>
            <a:ln w="12700" cap="flat">
              <a:solidFill>
                <a:schemeClr val="accent1"/>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ctr" anchorCtr="0">
              <a:noAutofit/>
            </a:bodyPr>
            <a:lstStyle/>
            <a:p>
              <a:pPr algn="ctr"/>
              <a:r>
                <a:rPr lang="en-US" sz="1200" b="1">
                  <a:solidFill>
                    <a:schemeClr val="accent4"/>
                  </a:solidFill>
                  <a:latin typeface="+mj-lt"/>
                </a:rPr>
                <a:t>CONSUMER SUPPORT</a:t>
              </a:r>
              <a:endParaRPr lang="en-GB" sz="1200" b="1">
                <a:solidFill>
                  <a:schemeClr val="accent4"/>
                </a:solidFill>
                <a:latin typeface="+mj-lt"/>
              </a:endParaRPr>
            </a:p>
          </p:txBody>
        </p:sp>
        <p:sp>
          <p:nvSpPr>
            <p:cNvPr id="286" name="Hexagon 285">
              <a:extLst>
                <a:ext uri="{FF2B5EF4-FFF2-40B4-BE49-F238E27FC236}">
                  <a16:creationId xmlns:a16="http://schemas.microsoft.com/office/drawing/2014/main" id="{051DD968-37C4-D510-D772-8E8BDB76514B}"/>
                </a:ext>
              </a:extLst>
            </p:cNvPr>
            <p:cNvSpPr/>
            <p:nvPr/>
          </p:nvSpPr>
          <p:spPr>
            <a:xfrm>
              <a:off x="8345471" y="8443465"/>
              <a:ext cx="1690796" cy="1616275"/>
            </a:xfrm>
            <a:prstGeom prst="hexagon">
              <a:avLst>
                <a:gd name="adj" fmla="val 28674"/>
                <a:gd name="vf" fmla="val 115470"/>
              </a:avLst>
            </a:prstGeom>
            <a:solidFill>
              <a:srgbClr val="FFFFFF"/>
            </a:solidFill>
            <a:ln w="12700" cap="flat">
              <a:solidFill>
                <a:schemeClr val="accent1"/>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ctr" anchorCtr="0">
              <a:noAutofit/>
            </a:bodyPr>
            <a:lstStyle/>
            <a:p>
              <a:pPr algn="ctr"/>
              <a:r>
                <a:rPr lang="en-US" sz="1200" b="1">
                  <a:solidFill>
                    <a:schemeClr val="accent4"/>
                  </a:solidFill>
                  <a:latin typeface="+mj-lt"/>
                </a:rPr>
                <a:t>PRICE </a:t>
              </a:r>
            </a:p>
            <a:p>
              <a:pPr algn="ctr"/>
              <a:r>
                <a:rPr lang="en-US" sz="1200" b="1">
                  <a:solidFill>
                    <a:schemeClr val="accent4"/>
                  </a:solidFill>
                  <a:latin typeface="+mj-lt"/>
                </a:rPr>
                <a:t>&amp; </a:t>
              </a:r>
            </a:p>
            <a:p>
              <a:pPr algn="ctr"/>
              <a:r>
                <a:rPr lang="en-US" sz="1200" b="1">
                  <a:solidFill>
                    <a:schemeClr val="accent4"/>
                  </a:solidFill>
                  <a:latin typeface="+mj-lt"/>
                </a:rPr>
                <a:t>VALUE</a:t>
              </a:r>
              <a:endParaRPr lang="en-GB" sz="1200" b="1">
                <a:solidFill>
                  <a:schemeClr val="accent4"/>
                </a:solidFill>
                <a:latin typeface="+mj-lt"/>
              </a:endParaRPr>
            </a:p>
          </p:txBody>
        </p:sp>
        <p:sp>
          <p:nvSpPr>
            <p:cNvPr id="287" name="Hexagon 286">
              <a:extLst>
                <a:ext uri="{FF2B5EF4-FFF2-40B4-BE49-F238E27FC236}">
                  <a16:creationId xmlns:a16="http://schemas.microsoft.com/office/drawing/2014/main" id="{9C15C583-05C9-61EF-458E-B50E3BCEA7C0}"/>
                </a:ext>
              </a:extLst>
            </p:cNvPr>
            <p:cNvSpPr/>
            <p:nvPr/>
          </p:nvSpPr>
          <p:spPr>
            <a:xfrm>
              <a:off x="6929292" y="7514880"/>
              <a:ext cx="1690796" cy="1616275"/>
            </a:xfrm>
            <a:prstGeom prst="hexagon">
              <a:avLst>
                <a:gd name="adj" fmla="val 28674"/>
                <a:gd name="vf" fmla="val 115470"/>
              </a:avLst>
            </a:prstGeom>
            <a:solidFill>
              <a:srgbClr val="FFFFFF"/>
            </a:solidFill>
            <a:ln w="28575" cap="flat">
              <a:solidFill>
                <a:schemeClr val="accent4"/>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ctr" anchorCtr="0">
              <a:noAutofit/>
            </a:bodyPr>
            <a:lstStyle/>
            <a:p>
              <a:pPr algn="ctr"/>
              <a:r>
                <a:rPr lang="en-US" sz="1200" b="1">
                  <a:solidFill>
                    <a:schemeClr val="tx1"/>
                  </a:solidFill>
                  <a:latin typeface="+mj-lt"/>
                </a:rPr>
                <a:t>MONITORING OUTCOMES</a:t>
              </a:r>
              <a:endParaRPr lang="en-GB" sz="1200" b="1">
                <a:solidFill>
                  <a:schemeClr val="tx1"/>
                </a:solidFill>
                <a:latin typeface="+mj-lt"/>
              </a:endParaRPr>
            </a:p>
          </p:txBody>
        </p:sp>
        <p:sp>
          <p:nvSpPr>
            <p:cNvPr id="288" name="Hexagon 287">
              <a:extLst>
                <a:ext uri="{FF2B5EF4-FFF2-40B4-BE49-F238E27FC236}">
                  <a16:creationId xmlns:a16="http://schemas.microsoft.com/office/drawing/2014/main" id="{A7CE3D42-037F-287E-3232-29539343C750}"/>
                </a:ext>
              </a:extLst>
            </p:cNvPr>
            <p:cNvSpPr/>
            <p:nvPr/>
          </p:nvSpPr>
          <p:spPr>
            <a:xfrm>
              <a:off x="6963072" y="5754357"/>
              <a:ext cx="1690796" cy="1616275"/>
            </a:xfrm>
            <a:prstGeom prst="hexagon">
              <a:avLst>
                <a:gd name="adj" fmla="val 28674"/>
                <a:gd name="vf" fmla="val 115470"/>
              </a:avLst>
            </a:prstGeom>
            <a:solidFill>
              <a:srgbClr val="FFFFFF"/>
            </a:solidFill>
            <a:ln w="28575" cap="flat">
              <a:solidFill>
                <a:schemeClr val="accent4"/>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ctr" anchorCtr="0">
              <a:noAutofit/>
            </a:bodyPr>
            <a:lstStyle/>
            <a:p>
              <a:pPr algn="ctr"/>
              <a:r>
                <a:rPr lang="en-US" sz="1200" b="1">
                  <a:solidFill>
                    <a:schemeClr val="tx1"/>
                  </a:solidFill>
                  <a:latin typeface="+mj-lt"/>
                </a:rPr>
                <a:t>CULTURE</a:t>
              </a:r>
            </a:p>
            <a:p>
              <a:pPr marL="0" marR="0" indent="0" algn="ctr" defTabSz="457200" rtl="0" fontAlgn="auto" latinLnBrk="0" hangingPunct="0">
                <a:lnSpc>
                  <a:spcPct val="100000"/>
                </a:lnSpc>
                <a:spcBef>
                  <a:spcPts val="0"/>
                </a:spcBef>
                <a:spcAft>
                  <a:spcPts val="0"/>
                </a:spcAft>
                <a:buClrTx/>
                <a:buSzTx/>
                <a:buFontTx/>
                <a:buNone/>
                <a:tabLst/>
              </a:pPr>
              <a:r>
                <a:rPr lang="en-US" sz="1200" b="1">
                  <a:solidFill>
                    <a:schemeClr val="tx1"/>
                  </a:solidFill>
                  <a:latin typeface="+mj-lt"/>
                </a:rPr>
                <a:t>&amp;</a:t>
              </a:r>
            </a:p>
            <a:p>
              <a:pPr marL="0" marR="0" indent="0" algn="ctr" defTabSz="457200" rtl="0" fontAlgn="auto" latinLnBrk="0" hangingPunct="0">
                <a:lnSpc>
                  <a:spcPct val="100000"/>
                </a:lnSpc>
                <a:spcBef>
                  <a:spcPts val="0"/>
                </a:spcBef>
                <a:spcAft>
                  <a:spcPts val="0"/>
                </a:spcAft>
                <a:buClrTx/>
                <a:buSzTx/>
                <a:buFontTx/>
                <a:buNone/>
                <a:tabLst/>
              </a:pPr>
              <a:r>
                <a:rPr lang="en-US" sz="1200" b="1">
                  <a:solidFill>
                    <a:schemeClr val="tx1"/>
                  </a:solidFill>
                  <a:latin typeface="+mj-lt"/>
                </a:rPr>
                <a:t>GOVERNANCE</a:t>
              </a:r>
              <a:endParaRPr lang="en-GB" sz="1200" b="1">
                <a:solidFill>
                  <a:schemeClr val="tx1"/>
                </a:solidFill>
                <a:latin typeface="+mj-lt"/>
              </a:endParaRPr>
            </a:p>
          </p:txBody>
        </p:sp>
      </p:grpSp>
      <p:sp>
        <p:nvSpPr>
          <p:cNvPr id="291" name="TextBox 290">
            <a:extLst>
              <a:ext uri="{FF2B5EF4-FFF2-40B4-BE49-F238E27FC236}">
                <a16:creationId xmlns:a16="http://schemas.microsoft.com/office/drawing/2014/main" id="{C0DFAC0C-CD51-C685-C67F-9321248A12D7}"/>
              </a:ext>
            </a:extLst>
          </p:cNvPr>
          <p:cNvSpPr txBox="1"/>
          <p:nvPr/>
        </p:nvSpPr>
        <p:spPr>
          <a:xfrm>
            <a:off x="2226280" y="6726353"/>
            <a:ext cx="7027239" cy="480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400" hangingPunct="1">
              <a:lnSpc>
                <a:spcPct val="90000"/>
              </a:lnSpc>
              <a:spcBef>
                <a:spcPct val="0"/>
              </a:spcBef>
              <a:defRPr/>
            </a:pPr>
            <a:r>
              <a:rPr lang="en-US" sz="2800" kern="1200" dirty="0">
                <a:solidFill>
                  <a:schemeClr val="tx2"/>
                </a:solidFill>
                <a:latin typeface="+mj-lt"/>
                <a:cs typeface="+mj-cs"/>
              </a:rPr>
              <a:t>ACTIONS &amp; CONTROLS</a:t>
            </a:r>
          </a:p>
        </p:txBody>
      </p:sp>
      <p:sp>
        <p:nvSpPr>
          <p:cNvPr id="292" name="TextBox 291">
            <a:extLst>
              <a:ext uri="{FF2B5EF4-FFF2-40B4-BE49-F238E27FC236}">
                <a16:creationId xmlns:a16="http://schemas.microsoft.com/office/drawing/2014/main" id="{75940E87-3D26-144F-C9BA-848BCFE6DA73}"/>
              </a:ext>
            </a:extLst>
          </p:cNvPr>
          <p:cNvSpPr txBox="1"/>
          <p:nvPr/>
        </p:nvSpPr>
        <p:spPr>
          <a:xfrm>
            <a:off x="2244622" y="7525790"/>
            <a:ext cx="4778556" cy="6851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371475">
              <a:lnSpc>
                <a:spcPct val="120000"/>
              </a:lnSpc>
            </a:pPr>
            <a:r>
              <a:rPr lang="en-US">
                <a:solidFill>
                  <a:schemeClr val="tx1"/>
                </a:solidFill>
              </a:rPr>
              <a:t>There are certain steps your firm and Board need to consider to ensure successful adoption of the Duty. </a:t>
            </a:r>
          </a:p>
          <a:p>
            <a:pPr defTabSz="371475">
              <a:lnSpc>
                <a:spcPct val="120000"/>
              </a:lnSpc>
            </a:pPr>
            <a:endParaRPr lang="en-US">
              <a:solidFill>
                <a:schemeClr val="tx1"/>
              </a:solidFill>
            </a:endParaRPr>
          </a:p>
          <a:p>
            <a:pPr defTabSz="371475" hangingPunct="0">
              <a:lnSpc>
                <a:spcPct val="120000"/>
              </a:lnSpc>
            </a:pPr>
            <a:r>
              <a:rPr lang="en-US">
                <a:solidFill>
                  <a:schemeClr val="tx1"/>
                </a:solidFill>
              </a:rPr>
              <a:t>Guided by the Consumer Principle and the Cross-cutting Rules, firms should ultimately and visibly deliver the Consumer Duty, with the legislation clearly outlining 4 Outcomes supported by 2 key control functions. </a:t>
            </a:r>
          </a:p>
          <a:p>
            <a:pPr defTabSz="371475" hangingPunct="0">
              <a:lnSpc>
                <a:spcPct val="120000"/>
              </a:lnSpc>
            </a:pPr>
            <a:endParaRPr lang="en-US">
              <a:solidFill>
                <a:schemeClr val="tx1"/>
              </a:solidFill>
            </a:endParaRPr>
          </a:p>
          <a:p>
            <a:pPr defTabSz="371475" hangingPunct="0">
              <a:lnSpc>
                <a:spcPct val="120000"/>
              </a:lnSpc>
            </a:pPr>
            <a:r>
              <a:rPr lang="en-US">
                <a:solidFill>
                  <a:schemeClr val="tx1"/>
                </a:solidFill>
              </a:rPr>
              <a:t>The rules require firms to consider the needs, characteristics and objectives of their customers at every stage of the customer journey. Firms also will need to understand and evidence whether those outcomes are being met.  </a:t>
            </a:r>
          </a:p>
          <a:p>
            <a:pPr defTabSz="371475" hangingPunct="0"/>
            <a:endParaRPr lang="en-US" sz="1800">
              <a:solidFill>
                <a:schemeClr val="tx1"/>
              </a:solidFill>
              <a:sym typeface="Calibri"/>
            </a:endParaRPr>
          </a:p>
          <a:p>
            <a:pPr defTabSz="371475" hangingPunct="0"/>
            <a:endParaRPr lang="en-US" sz="1800">
              <a:solidFill>
                <a:schemeClr val="tx1"/>
              </a:solidFill>
              <a:sym typeface="Calibri"/>
            </a:endParaRPr>
          </a:p>
          <a:p>
            <a:pPr defTabSz="371475" hangingPunct="0"/>
            <a:endParaRPr lang="en-US">
              <a:solidFill>
                <a:schemeClr val="tx1"/>
              </a:solidFill>
            </a:endParaRPr>
          </a:p>
          <a:p>
            <a:pPr defTabSz="371475" hangingPunct="0"/>
            <a:endParaRPr lang="en-GB" sz="1800">
              <a:solidFill>
                <a:srgbClr val="000000"/>
              </a:solidFill>
              <a:sym typeface="Calibri"/>
            </a:endParaRPr>
          </a:p>
        </p:txBody>
      </p:sp>
      <p:sp>
        <p:nvSpPr>
          <p:cNvPr id="293" name="Rectangle 292">
            <a:extLst>
              <a:ext uri="{FF2B5EF4-FFF2-40B4-BE49-F238E27FC236}">
                <a16:creationId xmlns:a16="http://schemas.microsoft.com/office/drawing/2014/main" id="{64B8F762-34C6-E693-6A02-EE2ABB1E1457}"/>
              </a:ext>
            </a:extLst>
          </p:cNvPr>
          <p:cNvSpPr/>
          <p:nvPr/>
        </p:nvSpPr>
        <p:spPr>
          <a:xfrm>
            <a:off x="1598693" y="6725705"/>
            <a:ext cx="477878" cy="447612"/>
          </a:xfrm>
          <a:prstGeom prst="rect">
            <a:avLst/>
          </a:prstGeom>
          <a:solidFill>
            <a:schemeClr val="bg1"/>
          </a:solidFill>
          <a:ln w="15875" cap="flat">
            <a:solidFill>
              <a:schemeClr val="tx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spTree>
    <p:extLst>
      <p:ext uri="{BB962C8B-B14F-4D97-AF65-F5344CB8AC3E}">
        <p14:creationId xmlns:p14="http://schemas.microsoft.com/office/powerpoint/2010/main" val="4117011420"/>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Straight Connector 84">
            <a:extLst>
              <a:ext uri="{FF2B5EF4-FFF2-40B4-BE49-F238E27FC236}">
                <a16:creationId xmlns:a16="http://schemas.microsoft.com/office/drawing/2014/main" id="{F2B424A7-472F-2129-55A5-372625767DFE}"/>
              </a:ext>
            </a:extLst>
          </p:cNvPr>
          <p:cNvCxnSpPr>
            <a:cxnSpLocks/>
          </p:cNvCxnSpPr>
          <p:nvPr/>
        </p:nvCxnSpPr>
        <p:spPr>
          <a:xfrm flipH="1" flipV="1">
            <a:off x="8421843" y="3564271"/>
            <a:ext cx="38443" cy="2928089"/>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54" name="Rectangle 53">
            <a:extLst>
              <a:ext uri="{FF2B5EF4-FFF2-40B4-BE49-F238E27FC236}">
                <a16:creationId xmlns:a16="http://schemas.microsoft.com/office/drawing/2014/main" id="{89B8F677-C641-5FE6-2EC5-BDD73F1EFFD6}"/>
              </a:ext>
            </a:extLst>
          </p:cNvPr>
          <p:cNvSpPr/>
          <p:nvPr/>
        </p:nvSpPr>
        <p:spPr>
          <a:xfrm>
            <a:off x="-72571" y="7503461"/>
            <a:ext cx="14690400" cy="8336614"/>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7147" tIns="37147" rIns="37147" bIns="37147" numCol="1" spcCol="38100" rtlCol="0" anchor="ctr">
            <a:noAutofit/>
          </a:bodyPr>
          <a:lstStyle/>
          <a:p>
            <a:pPr defTabSz="371475" hangingPunct="0"/>
            <a:endParaRPr lang="en-GB" sz="1463">
              <a:solidFill>
                <a:srgbClr val="000000"/>
              </a:solidFill>
              <a:sym typeface="Calibri"/>
            </a:endParaRPr>
          </a:p>
        </p:txBody>
      </p:sp>
      <p:grpSp>
        <p:nvGrpSpPr>
          <p:cNvPr id="4" name="Group 3">
            <a:extLst>
              <a:ext uri="{FF2B5EF4-FFF2-40B4-BE49-F238E27FC236}">
                <a16:creationId xmlns:a16="http://schemas.microsoft.com/office/drawing/2014/main" id="{40A34628-C0A2-9216-EEF0-6F4D866CB281}"/>
              </a:ext>
            </a:extLst>
          </p:cNvPr>
          <p:cNvGrpSpPr/>
          <p:nvPr/>
        </p:nvGrpSpPr>
        <p:grpSpPr>
          <a:xfrm>
            <a:off x="628512" y="8490856"/>
            <a:ext cx="13143188" cy="6569307"/>
            <a:chOff x="1470356" y="1573478"/>
            <a:chExt cx="8774419" cy="4437828"/>
          </a:xfrm>
        </p:grpSpPr>
        <p:sp>
          <p:nvSpPr>
            <p:cNvPr id="5" name="TextBox 4">
              <a:extLst>
                <a:ext uri="{FF2B5EF4-FFF2-40B4-BE49-F238E27FC236}">
                  <a16:creationId xmlns:a16="http://schemas.microsoft.com/office/drawing/2014/main" id="{1C05C2DA-CFDD-68DF-4A3D-A0CF7276B12F}"/>
                </a:ext>
              </a:extLst>
            </p:cNvPr>
            <p:cNvSpPr txBox="1"/>
            <p:nvPr/>
          </p:nvSpPr>
          <p:spPr>
            <a:xfrm>
              <a:off x="8072718" y="2260535"/>
              <a:ext cx="2160000" cy="419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200">
                  <a:solidFill>
                    <a:schemeClr val="tx1"/>
                  </a:solidFill>
                </a:rPr>
                <a:t>Have you got the right cultural measures in place and reward approach to support the requirements of Consumer Duty</a:t>
              </a:r>
              <a:r>
                <a:rPr lang="en-US" sz="1000">
                  <a:solidFill>
                    <a:schemeClr val="tx1"/>
                  </a:solidFill>
                </a:rPr>
                <a:t>?</a:t>
              </a:r>
              <a:endParaRPr lang="en-GB" sz="1000">
                <a:solidFill>
                  <a:schemeClr val="tx1"/>
                </a:solidFill>
              </a:endParaRPr>
            </a:p>
          </p:txBody>
        </p:sp>
        <p:sp>
          <p:nvSpPr>
            <p:cNvPr id="6" name="TextBox 5">
              <a:extLst>
                <a:ext uri="{FF2B5EF4-FFF2-40B4-BE49-F238E27FC236}">
                  <a16:creationId xmlns:a16="http://schemas.microsoft.com/office/drawing/2014/main" id="{A0B3EE12-FDCB-D87E-B278-0D8ABDCE7BDE}"/>
                </a:ext>
              </a:extLst>
            </p:cNvPr>
            <p:cNvSpPr txBox="1"/>
            <p:nvPr/>
          </p:nvSpPr>
          <p:spPr>
            <a:xfrm>
              <a:off x="8084775" y="3523343"/>
              <a:ext cx="2160000" cy="419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200">
                  <a:solidFill>
                    <a:schemeClr val="tx1"/>
                  </a:solidFill>
                </a:rPr>
                <a:t>Is your </a:t>
              </a:r>
              <a:r>
                <a:rPr lang="en-US" sz="1200" err="1">
                  <a:solidFill>
                    <a:schemeClr val="tx1"/>
                  </a:solidFill>
                </a:rPr>
                <a:t>programme</a:t>
              </a:r>
              <a:r>
                <a:rPr lang="en-US" sz="1200">
                  <a:solidFill>
                    <a:schemeClr val="tx1"/>
                  </a:solidFill>
                </a:rPr>
                <a:t> going to deliver what is required by Consumer Duty in the time remaining?</a:t>
              </a:r>
              <a:endParaRPr lang="en-GB" sz="1200">
                <a:solidFill>
                  <a:schemeClr val="tx1"/>
                </a:solidFill>
              </a:endParaRPr>
            </a:p>
          </p:txBody>
        </p:sp>
        <p:sp>
          <p:nvSpPr>
            <p:cNvPr id="7" name="TextBox 6">
              <a:extLst>
                <a:ext uri="{FF2B5EF4-FFF2-40B4-BE49-F238E27FC236}">
                  <a16:creationId xmlns:a16="http://schemas.microsoft.com/office/drawing/2014/main" id="{A4B37964-6597-DB3B-2B92-B2F8131A9ADD}"/>
                </a:ext>
              </a:extLst>
            </p:cNvPr>
            <p:cNvSpPr txBox="1"/>
            <p:nvPr/>
          </p:nvSpPr>
          <p:spPr>
            <a:xfrm>
              <a:off x="8067948" y="4744890"/>
              <a:ext cx="2160000" cy="539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200">
                  <a:solidFill>
                    <a:schemeClr val="tx1"/>
                  </a:solidFill>
                </a:rPr>
                <a:t>Do you have mechanisms in place to continually monitor, and demonstrate, adherence to the spirit and letter of the Consumer Duty?</a:t>
              </a:r>
              <a:endParaRPr lang="en-GB" sz="1200">
                <a:solidFill>
                  <a:schemeClr val="tx1"/>
                </a:solidFill>
              </a:endParaRPr>
            </a:p>
          </p:txBody>
        </p:sp>
        <p:sp>
          <p:nvSpPr>
            <p:cNvPr id="8" name="TextBox 7">
              <a:extLst>
                <a:ext uri="{FF2B5EF4-FFF2-40B4-BE49-F238E27FC236}">
                  <a16:creationId xmlns:a16="http://schemas.microsoft.com/office/drawing/2014/main" id="{579A2A96-80C2-7BEA-552F-65F69950F1E5}"/>
                </a:ext>
              </a:extLst>
            </p:cNvPr>
            <p:cNvSpPr txBox="1"/>
            <p:nvPr/>
          </p:nvSpPr>
          <p:spPr>
            <a:xfrm>
              <a:off x="7028965" y="1573478"/>
              <a:ext cx="2160000" cy="419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200">
                  <a:solidFill>
                    <a:schemeClr val="tx1"/>
                  </a:solidFill>
                </a:rPr>
                <a:t>Have you identified the right things that will need to change to adhere to the requirements of Consumer Duty?</a:t>
              </a:r>
              <a:endParaRPr lang="en-GB" sz="1200">
                <a:solidFill>
                  <a:schemeClr val="tx1"/>
                </a:solidFill>
              </a:endParaRPr>
            </a:p>
          </p:txBody>
        </p:sp>
        <p:sp>
          <p:nvSpPr>
            <p:cNvPr id="9" name="TextBox 8">
              <a:extLst>
                <a:ext uri="{FF2B5EF4-FFF2-40B4-BE49-F238E27FC236}">
                  <a16:creationId xmlns:a16="http://schemas.microsoft.com/office/drawing/2014/main" id="{D1CA3612-7A22-18B0-DF1D-BF4B962EEF27}"/>
                </a:ext>
              </a:extLst>
            </p:cNvPr>
            <p:cNvSpPr txBox="1"/>
            <p:nvPr/>
          </p:nvSpPr>
          <p:spPr>
            <a:xfrm>
              <a:off x="7004774" y="5591552"/>
              <a:ext cx="2547595" cy="419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200">
                  <a:solidFill>
                    <a:schemeClr val="tx1"/>
                  </a:solidFill>
                </a:rPr>
                <a:t>Does your Product Development Lifecycle deliver good outcomes for retail consumers and can you demonstrate how you evaluate this?</a:t>
              </a:r>
              <a:endParaRPr lang="en-GB" sz="1200">
                <a:solidFill>
                  <a:schemeClr val="tx1"/>
                </a:solidFill>
              </a:endParaRPr>
            </a:p>
          </p:txBody>
        </p:sp>
        <p:sp>
          <p:nvSpPr>
            <p:cNvPr id="10" name="TextBox 9">
              <a:extLst>
                <a:ext uri="{FF2B5EF4-FFF2-40B4-BE49-F238E27FC236}">
                  <a16:creationId xmlns:a16="http://schemas.microsoft.com/office/drawing/2014/main" id="{74EC3B87-D521-93BE-2FC2-6AFE8C912292}"/>
                </a:ext>
              </a:extLst>
            </p:cNvPr>
            <p:cNvSpPr txBox="1"/>
            <p:nvPr/>
          </p:nvSpPr>
          <p:spPr>
            <a:xfrm>
              <a:off x="1481992" y="2220849"/>
              <a:ext cx="2160000" cy="539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lang="en-US" sz="1200">
                  <a:solidFill>
                    <a:schemeClr val="tx1"/>
                  </a:solidFill>
                </a:rPr>
                <a:t>Does Consumer Duty have a clear owner and champion within your </a:t>
              </a:r>
              <a:r>
                <a:rPr lang="en-US" sz="1200" err="1">
                  <a:solidFill>
                    <a:schemeClr val="tx1"/>
                  </a:solidFill>
                </a:rPr>
                <a:t>organisation</a:t>
              </a:r>
              <a:r>
                <a:rPr lang="en-US" sz="1200">
                  <a:solidFill>
                    <a:schemeClr val="tx1"/>
                  </a:solidFill>
                </a:rPr>
                <a:t>? Do they know how to perform this role effectively</a:t>
              </a:r>
              <a:r>
                <a:rPr kumimoji="0" lang="en-US" sz="1200" b="0" i="0" u="none" strike="noStrike" cap="none" spc="0" normalizeH="0" baseline="0">
                  <a:ln>
                    <a:noFill/>
                  </a:ln>
                  <a:solidFill>
                    <a:srgbClr val="000000"/>
                  </a:solidFill>
                  <a:effectLst/>
                  <a:uFillTx/>
                  <a:latin typeface="+mn-lt"/>
                  <a:ea typeface="+mn-ea"/>
                  <a:cs typeface="+mn-cs"/>
                  <a:sym typeface="Calibri"/>
                </a:rPr>
                <a:t>?</a:t>
              </a:r>
              <a:endParaRPr kumimoji="0" lang="en-GB" sz="1200" b="0" i="0" u="none" strike="noStrike" cap="none" spc="0" normalizeH="0" baseline="0">
                <a:ln>
                  <a:noFill/>
                </a:ln>
                <a:solidFill>
                  <a:srgbClr val="000000"/>
                </a:solidFill>
                <a:effectLst/>
                <a:uFillTx/>
                <a:latin typeface="+mn-lt"/>
                <a:ea typeface="+mn-ea"/>
                <a:cs typeface="+mn-cs"/>
                <a:sym typeface="Calibri"/>
              </a:endParaRPr>
            </a:p>
          </p:txBody>
        </p:sp>
        <p:sp>
          <p:nvSpPr>
            <p:cNvPr id="11" name="TextBox 10">
              <a:extLst>
                <a:ext uri="{FF2B5EF4-FFF2-40B4-BE49-F238E27FC236}">
                  <a16:creationId xmlns:a16="http://schemas.microsoft.com/office/drawing/2014/main" id="{93461733-A18E-DDA1-A55C-EDF18AD3901D}"/>
                </a:ext>
              </a:extLst>
            </p:cNvPr>
            <p:cNvSpPr txBox="1"/>
            <p:nvPr/>
          </p:nvSpPr>
          <p:spPr>
            <a:xfrm>
              <a:off x="1470356" y="4809796"/>
              <a:ext cx="2160000" cy="539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lang="en-US" sz="1200">
                  <a:solidFill>
                    <a:schemeClr val="tx1"/>
                  </a:solidFill>
                </a:rPr>
                <a:t>Have you mapped your customer journeys and have confidence that you meet the three cross-cutting rules of Consumer Duty at all stages?</a:t>
              </a:r>
              <a:endParaRPr lang="en-GB" sz="1200">
                <a:solidFill>
                  <a:schemeClr val="tx1"/>
                </a:solidFill>
              </a:endParaRPr>
            </a:p>
          </p:txBody>
        </p:sp>
        <p:sp>
          <p:nvSpPr>
            <p:cNvPr id="12" name="Hexagon 11">
              <a:extLst>
                <a:ext uri="{FF2B5EF4-FFF2-40B4-BE49-F238E27FC236}">
                  <a16:creationId xmlns:a16="http://schemas.microsoft.com/office/drawing/2014/main" id="{06FA6812-E5E2-14CD-7A52-FD7E02E4B9DD}"/>
                </a:ext>
              </a:extLst>
            </p:cNvPr>
            <p:cNvSpPr/>
            <p:nvPr/>
          </p:nvSpPr>
          <p:spPr>
            <a:xfrm>
              <a:off x="5240320" y="1901111"/>
              <a:ext cx="1270317" cy="1158079"/>
            </a:xfrm>
            <a:prstGeom prst="hexagon">
              <a:avLst>
                <a:gd name="adj" fmla="val 28674"/>
                <a:gd name="vf" fmla="val 115470"/>
              </a:avLst>
            </a:prstGeom>
            <a:solidFill>
              <a:srgbClr val="FFFFFF"/>
            </a:solidFill>
            <a:ln w="12700" cap="flat">
              <a:solidFill>
                <a:schemeClr val="accent1"/>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b" anchorCtr="0">
              <a:noAutofit/>
            </a:bodyPr>
            <a:lstStyle/>
            <a:p>
              <a:pPr algn="ctr"/>
              <a:r>
                <a:rPr lang="en-US" sz="1000" b="1">
                  <a:solidFill>
                    <a:schemeClr val="accent4"/>
                  </a:solidFill>
                  <a:latin typeface="+mj-lt"/>
                </a:rPr>
                <a:t>REGULATORY REVIEW</a:t>
              </a:r>
              <a:endParaRPr lang="en-GB" sz="1000" b="1">
                <a:solidFill>
                  <a:schemeClr val="accent4"/>
                </a:solidFill>
                <a:latin typeface="+mj-lt"/>
              </a:endParaRPr>
            </a:p>
          </p:txBody>
        </p:sp>
        <p:sp>
          <p:nvSpPr>
            <p:cNvPr id="13" name="Hexagon 12">
              <a:extLst>
                <a:ext uri="{FF2B5EF4-FFF2-40B4-BE49-F238E27FC236}">
                  <a16:creationId xmlns:a16="http://schemas.microsoft.com/office/drawing/2014/main" id="{7E1FA537-DB46-8F7B-F283-1E4E056F20B5}"/>
                </a:ext>
              </a:extLst>
            </p:cNvPr>
            <p:cNvSpPr/>
            <p:nvPr/>
          </p:nvSpPr>
          <p:spPr>
            <a:xfrm>
              <a:off x="5240321" y="3193809"/>
              <a:ext cx="1270317" cy="1158079"/>
            </a:xfrm>
            <a:prstGeom prst="hexagon">
              <a:avLst>
                <a:gd name="adj" fmla="val 28674"/>
                <a:gd name="vf" fmla="val 115470"/>
              </a:avLst>
            </a:prstGeom>
            <a:solidFill>
              <a:srgbClr val="FFFFFF"/>
            </a:solidFill>
            <a:ln w="12700" cap="flat">
              <a:solidFill>
                <a:schemeClr val="accent1"/>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b" anchorCtr="0">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a:ln>
                    <a:noFill/>
                  </a:ln>
                  <a:solidFill>
                    <a:schemeClr val="accent4"/>
                  </a:solidFill>
                  <a:effectLst/>
                  <a:uFillTx/>
                  <a:latin typeface="+mj-lt"/>
                  <a:ea typeface="+mn-ea"/>
                  <a:cs typeface="+mn-cs"/>
                  <a:sym typeface="Calibri"/>
                </a:rPr>
                <a:t>PROGRAMME REVIEW</a:t>
              </a:r>
              <a:endParaRPr kumimoji="0" lang="en-GB" sz="1000" b="1" i="0" u="none" strike="noStrike" cap="none" spc="0" normalizeH="0" baseline="0">
                <a:ln>
                  <a:noFill/>
                </a:ln>
                <a:solidFill>
                  <a:schemeClr val="accent4"/>
                </a:solidFill>
                <a:effectLst/>
                <a:uFillTx/>
                <a:latin typeface="+mj-lt"/>
                <a:ea typeface="+mn-ea"/>
                <a:cs typeface="+mn-cs"/>
                <a:sym typeface="Calibri"/>
              </a:endParaRPr>
            </a:p>
          </p:txBody>
        </p:sp>
        <p:sp>
          <p:nvSpPr>
            <p:cNvPr id="14" name="Hexagon 13">
              <a:extLst>
                <a:ext uri="{FF2B5EF4-FFF2-40B4-BE49-F238E27FC236}">
                  <a16:creationId xmlns:a16="http://schemas.microsoft.com/office/drawing/2014/main" id="{F423425A-2347-B391-C15A-8A3F232FB1B5}"/>
                </a:ext>
              </a:extLst>
            </p:cNvPr>
            <p:cNvSpPr/>
            <p:nvPr/>
          </p:nvSpPr>
          <p:spPr>
            <a:xfrm>
              <a:off x="6297706" y="2547461"/>
              <a:ext cx="1270317" cy="1158079"/>
            </a:xfrm>
            <a:prstGeom prst="hexagon">
              <a:avLst>
                <a:gd name="adj" fmla="val 28674"/>
                <a:gd name="vf" fmla="val 115470"/>
              </a:avLst>
            </a:prstGeom>
            <a:solidFill>
              <a:srgbClr val="FFFFFF"/>
            </a:solidFill>
            <a:ln w="12700" cap="flat">
              <a:solidFill>
                <a:schemeClr val="accent1"/>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b" anchorCtr="0">
              <a:noAutofit/>
            </a:bodyPr>
            <a:lstStyle/>
            <a:p>
              <a:pPr algn="ctr"/>
              <a:r>
                <a:rPr lang="en-US" sz="1000" b="1">
                  <a:solidFill>
                    <a:schemeClr val="accent4"/>
                  </a:solidFill>
                  <a:latin typeface="+mj-lt"/>
                </a:rPr>
                <a:t>CULTURAL REVIEW</a:t>
              </a:r>
              <a:endParaRPr lang="en-GB" sz="1000" b="1">
                <a:solidFill>
                  <a:schemeClr val="accent4"/>
                </a:solidFill>
                <a:latin typeface="+mj-lt"/>
              </a:endParaRPr>
            </a:p>
          </p:txBody>
        </p:sp>
        <p:sp>
          <p:nvSpPr>
            <p:cNvPr id="15" name="Hexagon 14">
              <a:extLst>
                <a:ext uri="{FF2B5EF4-FFF2-40B4-BE49-F238E27FC236}">
                  <a16:creationId xmlns:a16="http://schemas.microsoft.com/office/drawing/2014/main" id="{3B02F511-B307-46FB-A69B-E063EFBFE880}"/>
                </a:ext>
              </a:extLst>
            </p:cNvPr>
            <p:cNvSpPr/>
            <p:nvPr/>
          </p:nvSpPr>
          <p:spPr>
            <a:xfrm>
              <a:off x="4182934" y="2547461"/>
              <a:ext cx="1270317" cy="1158079"/>
            </a:xfrm>
            <a:prstGeom prst="hexagon">
              <a:avLst>
                <a:gd name="adj" fmla="val 28674"/>
                <a:gd name="vf" fmla="val 115470"/>
              </a:avLst>
            </a:prstGeom>
            <a:solidFill>
              <a:srgbClr val="FFFFFF"/>
            </a:solidFill>
            <a:ln w="12700" cap="flat">
              <a:solidFill>
                <a:schemeClr val="accent1"/>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b" anchorCtr="0">
              <a:no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b="1">
                  <a:solidFill>
                    <a:schemeClr val="accent4"/>
                  </a:solidFill>
                  <a:latin typeface="+mj-lt"/>
                </a:rPr>
                <a:t>OWNERSHIP</a:t>
              </a:r>
              <a:endParaRPr lang="en-GB" sz="1000" b="1">
                <a:solidFill>
                  <a:schemeClr val="accent4"/>
                </a:solidFill>
                <a:latin typeface="+mj-lt"/>
              </a:endParaRPr>
            </a:p>
          </p:txBody>
        </p:sp>
        <p:sp>
          <p:nvSpPr>
            <p:cNvPr id="16" name="Hexagon 15">
              <a:extLst>
                <a:ext uri="{FF2B5EF4-FFF2-40B4-BE49-F238E27FC236}">
                  <a16:creationId xmlns:a16="http://schemas.microsoft.com/office/drawing/2014/main" id="{6ABB210B-22E3-D390-72C8-889A25EE342F}"/>
                </a:ext>
              </a:extLst>
            </p:cNvPr>
            <p:cNvSpPr/>
            <p:nvPr/>
          </p:nvSpPr>
          <p:spPr>
            <a:xfrm>
              <a:off x="4182934" y="3868311"/>
              <a:ext cx="1270317" cy="1158079"/>
            </a:xfrm>
            <a:prstGeom prst="hexagon">
              <a:avLst>
                <a:gd name="adj" fmla="val 28674"/>
                <a:gd name="vf" fmla="val 115470"/>
              </a:avLst>
            </a:prstGeom>
            <a:solidFill>
              <a:srgbClr val="FFFFFF"/>
            </a:solidFill>
            <a:ln w="12700" cap="flat">
              <a:solidFill>
                <a:schemeClr val="accent1"/>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b" anchorCtr="0">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a:ln>
                    <a:noFill/>
                  </a:ln>
                  <a:solidFill>
                    <a:schemeClr val="accent4"/>
                  </a:solidFill>
                  <a:effectLst/>
                  <a:uFillTx/>
                  <a:latin typeface="+mj-lt"/>
                  <a:ea typeface="+mn-ea"/>
                  <a:cs typeface="+mn-cs"/>
                  <a:sym typeface="Calibri"/>
                </a:rPr>
                <a:t>CUSTOMER JOURNEY</a:t>
              </a:r>
              <a:endParaRPr kumimoji="0" lang="en-GB" sz="1000" b="1" i="0" u="none" strike="noStrike" cap="none" spc="0" normalizeH="0" baseline="0">
                <a:ln>
                  <a:noFill/>
                </a:ln>
                <a:solidFill>
                  <a:schemeClr val="accent4"/>
                </a:solidFill>
                <a:effectLst/>
                <a:uFillTx/>
                <a:latin typeface="+mj-lt"/>
                <a:ea typeface="+mn-ea"/>
                <a:cs typeface="+mn-cs"/>
                <a:sym typeface="Calibri"/>
              </a:endParaRPr>
            </a:p>
          </p:txBody>
        </p:sp>
        <p:sp>
          <p:nvSpPr>
            <p:cNvPr id="17" name="Hexagon 16">
              <a:extLst>
                <a:ext uri="{FF2B5EF4-FFF2-40B4-BE49-F238E27FC236}">
                  <a16:creationId xmlns:a16="http://schemas.microsoft.com/office/drawing/2014/main" id="{EB84EF74-3848-D780-E1E9-CD9483317023}"/>
                </a:ext>
              </a:extLst>
            </p:cNvPr>
            <p:cNvSpPr/>
            <p:nvPr/>
          </p:nvSpPr>
          <p:spPr>
            <a:xfrm>
              <a:off x="5240320" y="4556594"/>
              <a:ext cx="1270317" cy="1158079"/>
            </a:xfrm>
            <a:prstGeom prst="hexagon">
              <a:avLst>
                <a:gd name="adj" fmla="val 28674"/>
                <a:gd name="vf" fmla="val 115470"/>
              </a:avLst>
            </a:prstGeom>
            <a:solidFill>
              <a:srgbClr val="FFFFFF"/>
            </a:solidFill>
            <a:ln w="12700" cap="flat">
              <a:solidFill>
                <a:schemeClr val="accent1"/>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b" anchorCtr="0">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900" b="1" i="0" u="none" strike="noStrike" cap="none" spc="0" normalizeH="0" baseline="0">
                  <a:ln>
                    <a:noFill/>
                  </a:ln>
                  <a:solidFill>
                    <a:schemeClr val="accent4"/>
                  </a:solidFill>
                  <a:effectLst/>
                  <a:uFillTx/>
                  <a:latin typeface="+mj-lt"/>
                  <a:ea typeface="+mn-ea"/>
                  <a:cs typeface="+mn-cs"/>
                  <a:sym typeface="Calibri"/>
                </a:rPr>
                <a:t>PRODUCT DEVELOPMENT LIFECYCLE</a:t>
              </a:r>
              <a:endParaRPr kumimoji="0" lang="en-GB" sz="900" b="1" i="0" u="none" strike="noStrike" cap="none" spc="0" normalizeH="0" baseline="0">
                <a:ln>
                  <a:noFill/>
                </a:ln>
                <a:solidFill>
                  <a:schemeClr val="accent4"/>
                </a:solidFill>
                <a:effectLst/>
                <a:uFillTx/>
                <a:latin typeface="+mj-lt"/>
                <a:ea typeface="+mn-ea"/>
                <a:cs typeface="+mn-cs"/>
                <a:sym typeface="Calibri"/>
              </a:endParaRPr>
            </a:p>
          </p:txBody>
        </p:sp>
        <p:sp>
          <p:nvSpPr>
            <p:cNvPr id="18" name="Hexagon 17">
              <a:extLst>
                <a:ext uri="{FF2B5EF4-FFF2-40B4-BE49-F238E27FC236}">
                  <a16:creationId xmlns:a16="http://schemas.microsoft.com/office/drawing/2014/main" id="{935CF349-EDA6-234E-2BA2-FF63EB78F31C}"/>
                </a:ext>
              </a:extLst>
            </p:cNvPr>
            <p:cNvSpPr/>
            <p:nvPr/>
          </p:nvSpPr>
          <p:spPr>
            <a:xfrm>
              <a:off x="6297706" y="3840159"/>
              <a:ext cx="1270317" cy="1158079"/>
            </a:xfrm>
            <a:prstGeom prst="hexagon">
              <a:avLst>
                <a:gd name="adj" fmla="val 28674"/>
                <a:gd name="vf" fmla="val 115470"/>
              </a:avLst>
            </a:prstGeom>
            <a:solidFill>
              <a:srgbClr val="FFFFFF"/>
            </a:solidFill>
            <a:ln w="12700" cap="flat">
              <a:solidFill>
                <a:schemeClr val="accent1"/>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b" anchorCtr="0">
              <a:no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b="1">
                  <a:solidFill>
                    <a:schemeClr val="accent4"/>
                  </a:solidFill>
                  <a:latin typeface="+mj-lt"/>
                </a:rPr>
                <a:t>MONITORING &amp; REPORTING</a:t>
              </a:r>
              <a:endParaRPr lang="en-GB" sz="1000" b="1">
                <a:solidFill>
                  <a:schemeClr val="accent4"/>
                </a:solidFill>
                <a:latin typeface="+mj-lt"/>
              </a:endParaRPr>
            </a:p>
          </p:txBody>
        </p:sp>
        <p:cxnSp>
          <p:nvCxnSpPr>
            <p:cNvPr id="19" name="Straight Connector 18">
              <a:extLst>
                <a:ext uri="{FF2B5EF4-FFF2-40B4-BE49-F238E27FC236}">
                  <a16:creationId xmlns:a16="http://schemas.microsoft.com/office/drawing/2014/main" id="{89747676-FE4D-1273-609A-223142C59CA9}"/>
                </a:ext>
              </a:extLst>
            </p:cNvPr>
            <p:cNvCxnSpPr>
              <a:stCxn id="13" idx="0"/>
            </p:cNvCxnSpPr>
            <p:nvPr/>
          </p:nvCxnSpPr>
          <p:spPr>
            <a:xfrm flipV="1">
              <a:off x="6510637" y="3772075"/>
              <a:ext cx="1411542" cy="774"/>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20" name="Oval 19">
              <a:extLst>
                <a:ext uri="{FF2B5EF4-FFF2-40B4-BE49-F238E27FC236}">
                  <a16:creationId xmlns:a16="http://schemas.microsoft.com/office/drawing/2014/main" id="{9CF8D2BB-3636-E85F-3A53-8D2D9BBA06A5}"/>
                </a:ext>
              </a:extLst>
            </p:cNvPr>
            <p:cNvSpPr/>
            <p:nvPr/>
          </p:nvSpPr>
          <p:spPr>
            <a:xfrm>
              <a:off x="7922180" y="3709682"/>
              <a:ext cx="130477" cy="130477"/>
            </a:xfrm>
            <a:prstGeom prst="ellips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b="0" i="0" u="none" strike="noStrike" cap="none" spc="0" normalizeH="0" baseline="0">
                <a:ln>
                  <a:noFill/>
                </a:ln>
                <a:solidFill>
                  <a:srgbClr val="000000"/>
                </a:solidFill>
                <a:effectLst/>
                <a:uFillTx/>
                <a:latin typeface="+mn-lt"/>
                <a:ea typeface="+mn-ea"/>
                <a:cs typeface="+mn-cs"/>
                <a:sym typeface="Calibri"/>
              </a:endParaRPr>
            </a:p>
          </p:txBody>
        </p:sp>
        <p:grpSp>
          <p:nvGrpSpPr>
            <p:cNvPr id="21" name="Group 20">
              <a:extLst>
                <a:ext uri="{FF2B5EF4-FFF2-40B4-BE49-F238E27FC236}">
                  <a16:creationId xmlns:a16="http://schemas.microsoft.com/office/drawing/2014/main" id="{B3FD6047-EEBE-A1F1-1D5E-483FADD5A851}"/>
                </a:ext>
              </a:extLst>
            </p:cNvPr>
            <p:cNvGrpSpPr/>
            <p:nvPr/>
          </p:nvGrpSpPr>
          <p:grpSpPr>
            <a:xfrm>
              <a:off x="7355092" y="2451681"/>
              <a:ext cx="696440" cy="593361"/>
              <a:chOff x="7684840" y="2028791"/>
              <a:chExt cx="960774" cy="818571"/>
            </a:xfrm>
          </p:grpSpPr>
          <p:cxnSp>
            <p:nvCxnSpPr>
              <p:cNvPr id="49" name="Straight Connector 48">
                <a:extLst>
                  <a:ext uri="{FF2B5EF4-FFF2-40B4-BE49-F238E27FC236}">
                    <a16:creationId xmlns:a16="http://schemas.microsoft.com/office/drawing/2014/main" id="{B91D5AF3-82AD-0C1A-4C3E-23CB9CFA6CA9}"/>
                  </a:ext>
                </a:extLst>
              </p:cNvPr>
              <p:cNvCxnSpPr>
                <a:cxnSpLocks/>
              </p:cNvCxnSpPr>
              <p:nvPr/>
            </p:nvCxnSpPr>
            <p:spPr>
              <a:xfrm>
                <a:off x="7684840" y="2159856"/>
                <a:ext cx="396931" cy="687506"/>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50" name="Straight Connector 49">
                <a:extLst>
                  <a:ext uri="{FF2B5EF4-FFF2-40B4-BE49-F238E27FC236}">
                    <a16:creationId xmlns:a16="http://schemas.microsoft.com/office/drawing/2014/main" id="{32E712A0-EE67-DFC2-E4C1-670D426F4BB7}"/>
                  </a:ext>
                </a:extLst>
              </p:cNvPr>
              <p:cNvCxnSpPr>
                <a:cxnSpLocks/>
              </p:cNvCxnSpPr>
              <p:nvPr/>
            </p:nvCxnSpPr>
            <p:spPr>
              <a:xfrm flipV="1">
                <a:off x="7879125" y="2118791"/>
                <a:ext cx="676489" cy="390572"/>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51" name="Oval 50">
                <a:extLst>
                  <a:ext uri="{FF2B5EF4-FFF2-40B4-BE49-F238E27FC236}">
                    <a16:creationId xmlns:a16="http://schemas.microsoft.com/office/drawing/2014/main" id="{CD9EC8F8-0E67-3689-DF62-E453E8683376}"/>
                  </a:ext>
                </a:extLst>
              </p:cNvPr>
              <p:cNvSpPr/>
              <p:nvPr/>
            </p:nvSpPr>
            <p:spPr>
              <a:xfrm>
                <a:off x="8465614" y="2028791"/>
                <a:ext cx="180000" cy="180000"/>
              </a:xfrm>
              <a:prstGeom prst="ellips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b="0" i="0" u="none" strike="noStrike" cap="none" spc="0" normalizeH="0" baseline="0">
                  <a:ln>
                    <a:noFill/>
                  </a:ln>
                  <a:solidFill>
                    <a:srgbClr val="000000"/>
                  </a:solidFill>
                  <a:effectLst/>
                  <a:uFillTx/>
                  <a:latin typeface="+mn-lt"/>
                  <a:ea typeface="+mn-ea"/>
                  <a:cs typeface="+mn-cs"/>
                  <a:sym typeface="Calibri"/>
                </a:endParaRPr>
              </a:p>
            </p:txBody>
          </p:sp>
        </p:grpSp>
        <p:grpSp>
          <p:nvGrpSpPr>
            <p:cNvPr id="22" name="Group 21">
              <a:extLst>
                <a:ext uri="{FF2B5EF4-FFF2-40B4-BE49-F238E27FC236}">
                  <a16:creationId xmlns:a16="http://schemas.microsoft.com/office/drawing/2014/main" id="{FF85E8BA-3F4F-63CE-8F2B-B94A4F23AB90}"/>
                </a:ext>
              </a:extLst>
            </p:cNvPr>
            <p:cNvGrpSpPr/>
            <p:nvPr/>
          </p:nvGrpSpPr>
          <p:grpSpPr>
            <a:xfrm flipV="1">
              <a:off x="7355092" y="4499883"/>
              <a:ext cx="696440" cy="593361"/>
              <a:chOff x="7684840" y="2028791"/>
              <a:chExt cx="960774" cy="818571"/>
            </a:xfrm>
          </p:grpSpPr>
          <p:cxnSp>
            <p:nvCxnSpPr>
              <p:cNvPr id="46" name="Straight Connector 45">
                <a:extLst>
                  <a:ext uri="{FF2B5EF4-FFF2-40B4-BE49-F238E27FC236}">
                    <a16:creationId xmlns:a16="http://schemas.microsoft.com/office/drawing/2014/main" id="{1FF6FF6E-1467-FBE3-5A4F-B0EE0ECDE342}"/>
                  </a:ext>
                </a:extLst>
              </p:cNvPr>
              <p:cNvCxnSpPr>
                <a:cxnSpLocks/>
              </p:cNvCxnSpPr>
              <p:nvPr/>
            </p:nvCxnSpPr>
            <p:spPr>
              <a:xfrm>
                <a:off x="7684840" y="2159856"/>
                <a:ext cx="396931" cy="687506"/>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6FD3F0CE-5F4B-A629-60F0-6D48864C77DD}"/>
                  </a:ext>
                </a:extLst>
              </p:cNvPr>
              <p:cNvCxnSpPr>
                <a:cxnSpLocks/>
              </p:cNvCxnSpPr>
              <p:nvPr/>
            </p:nvCxnSpPr>
            <p:spPr>
              <a:xfrm flipV="1">
                <a:off x="7879125" y="2118791"/>
                <a:ext cx="676489" cy="390572"/>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48" name="Oval 47">
                <a:extLst>
                  <a:ext uri="{FF2B5EF4-FFF2-40B4-BE49-F238E27FC236}">
                    <a16:creationId xmlns:a16="http://schemas.microsoft.com/office/drawing/2014/main" id="{B5960460-91D6-26A7-9BC3-1358B531670C}"/>
                  </a:ext>
                </a:extLst>
              </p:cNvPr>
              <p:cNvSpPr/>
              <p:nvPr/>
            </p:nvSpPr>
            <p:spPr>
              <a:xfrm>
                <a:off x="8465614" y="2028791"/>
                <a:ext cx="180000" cy="180000"/>
              </a:xfrm>
              <a:prstGeom prst="ellips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b="0" i="0" u="none" strike="noStrike" cap="none" spc="0" normalizeH="0" baseline="0">
                  <a:ln>
                    <a:noFill/>
                  </a:ln>
                  <a:solidFill>
                    <a:srgbClr val="000000"/>
                  </a:solidFill>
                  <a:effectLst/>
                  <a:uFillTx/>
                  <a:latin typeface="+mn-lt"/>
                  <a:ea typeface="+mn-ea"/>
                  <a:cs typeface="+mn-cs"/>
                  <a:sym typeface="Calibri"/>
                </a:endParaRPr>
              </a:p>
            </p:txBody>
          </p:sp>
        </p:grpSp>
        <p:grpSp>
          <p:nvGrpSpPr>
            <p:cNvPr id="23" name="Group 22">
              <a:extLst>
                <a:ext uri="{FF2B5EF4-FFF2-40B4-BE49-F238E27FC236}">
                  <a16:creationId xmlns:a16="http://schemas.microsoft.com/office/drawing/2014/main" id="{4E67E012-D3EB-925B-78ED-E6F38D3EBC85}"/>
                </a:ext>
              </a:extLst>
            </p:cNvPr>
            <p:cNvGrpSpPr/>
            <p:nvPr/>
          </p:nvGrpSpPr>
          <p:grpSpPr>
            <a:xfrm flipH="1">
              <a:off x="3695595" y="2451681"/>
              <a:ext cx="696440" cy="593361"/>
              <a:chOff x="7684840" y="2028791"/>
              <a:chExt cx="960774" cy="818571"/>
            </a:xfrm>
          </p:grpSpPr>
          <p:cxnSp>
            <p:nvCxnSpPr>
              <p:cNvPr id="43" name="Straight Connector 42">
                <a:extLst>
                  <a:ext uri="{FF2B5EF4-FFF2-40B4-BE49-F238E27FC236}">
                    <a16:creationId xmlns:a16="http://schemas.microsoft.com/office/drawing/2014/main" id="{5956295F-0A19-89E7-C69A-E19761DE233C}"/>
                  </a:ext>
                </a:extLst>
              </p:cNvPr>
              <p:cNvCxnSpPr>
                <a:cxnSpLocks/>
              </p:cNvCxnSpPr>
              <p:nvPr/>
            </p:nvCxnSpPr>
            <p:spPr>
              <a:xfrm>
                <a:off x="7684840" y="2159856"/>
                <a:ext cx="396931" cy="687506"/>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0F43555F-F0CE-80A8-A25F-39BBF39D62D0}"/>
                  </a:ext>
                </a:extLst>
              </p:cNvPr>
              <p:cNvCxnSpPr>
                <a:cxnSpLocks/>
              </p:cNvCxnSpPr>
              <p:nvPr/>
            </p:nvCxnSpPr>
            <p:spPr>
              <a:xfrm flipV="1">
                <a:off x="7879125" y="2118791"/>
                <a:ext cx="676489" cy="390572"/>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45" name="Oval 44">
                <a:extLst>
                  <a:ext uri="{FF2B5EF4-FFF2-40B4-BE49-F238E27FC236}">
                    <a16:creationId xmlns:a16="http://schemas.microsoft.com/office/drawing/2014/main" id="{D49841C9-8E82-6BD1-F902-5CE3050F8E62}"/>
                  </a:ext>
                </a:extLst>
              </p:cNvPr>
              <p:cNvSpPr/>
              <p:nvPr/>
            </p:nvSpPr>
            <p:spPr>
              <a:xfrm>
                <a:off x="8465614" y="2028791"/>
                <a:ext cx="180000" cy="180000"/>
              </a:xfrm>
              <a:prstGeom prst="ellips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b="0" i="0" u="none" strike="noStrike" cap="none" spc="0" normalizeH="0" baseline="0">
                  <a:ln>
                    <a:noFill/>
                  </a:ln>
                  <a:solidFill>
                    <a:srgbClr val="000000"/>
                  </a:solidFill>
                  <a:effectLst/>
                  <a:uFillTx/>
                  <a:latin typeface="+mn-lt"/>
                  <a:ea typeface="+mn-ea"/>
                  <a:cs typeface="+mn-cs"/>
                  <a:sym typeface="Calibri"/>
                </a:endParaRPr>
              </a:p>
            </p:txBody>
          </p:sp>
        </p:grpSp>
        <p:grpSp>
          <p:nvGrpSpPr>
            <p:cNvPr id="24" name="Group 23">
              <a:extLst>
                <a:ext uri="{FF2B5EF4-FFF2-40B4-BE49-F238E27FC236}">
                  <a16:creationId xmlns:a16="http://schemas.microsoft.com/office/drawing/2014/main" id="{1ED4EBD4-177C-6EB2-B92A-5DC222A05138}"/>
                </a:ext>
              </a:extLst>
            </p:cNvPr>
            <p:cNvGrpSpPr/>
            <p:nvPr/>
          </p:nvGrpSpPr>
          <p:grpSpPr>
            <a:xfrm flipH="1" flipV="1">
              <a:off x="3695595" y="4542273"/>
              <a:ext cx="696440" cy="593361"/>
              <a:chOff x="7684840" y="2028791"/>
              <a:chExt cx="960774" cy="818571"/>
            </a:xfrm>
          </p:grpSpPr>
          <p:cxnSp>
            <p:nvCxnSpPr>
              <p:cNvPr id="40" name="Straight Connector 39">
                <a:extLst>
                  <a:ext uri="{FF2B5EF4-FFF2-40B4-BE49-F238E27FC236}">
                    <a16:creationId xmlns:a16="http://schemas.microsoft.com/office/drawing/2014/main" id="{48CB45E9-2B20-8DBC-BF05-7E0C679EEB48}"/>
                  </a:ext>
                </a:extLst>
              </p:cNvPr>
              <p:cNvCxnSpPr>
                <a:cxnSpLocks/>
              </p:cNvCxnSpPr>
              <p:nvPr/>
            </p:nvCxnSpPr>
            <p:spPr>
              <a:xfrm>
                <a:off x="7684840" y="2159856"/>
                <a:ext cx="396931" cy="687506"/>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833547D1-8F90-A117-EBCD-FBE4E33B485F}"/>
                  </a:ext>
                </a:extLst>
              </p:cNvPr>
              <p:cNvCxnSpPr>
                <a:cxnSpLocks/>
              </p:cNvCxnSpPr>
              <p:nvPr/>
            </p:nvCxnSpPr>
            <p:spPr>
              <a:xfrm flipV="1">
                <a:off x="7879125" y="2118791"/>
                <a:ext cx="676489" cy="390572"/>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42" name="Oval 41">
                <a:extLst>
                  <a:ext uri="{FF2B5EF4-FFF2-40B4-BE49-F238E27FC236}">
                    <a16:creationId xmlns:a16="http://schemas.microsoft.com/office/drawing/2014/main" id="{2E932A0F-D64E-3623-57A5-033DA4C2410D}"/>
                  </a:ext>
                </a:extLst>
              </p:cNvPr>
              <p:cNvSpPr/>
              <p:nvPr/>
            </p:nvSpPr>
            <p:spPr>
              <a:xfrm>
                <a:off x="8465614" y="2028791"/>
                <a:ext cx="180000" cy="180000"/>
              </a:xfrm>
              <a:prstGeom prst="ellips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b="0" i="0" u="none" strike="noStrike" cap="none" spc="0" normalizeH="0" baseline="0">
                  <a:ln>
                    <a:noFill/>
                  </a:ln>
                  <a:solidFill>
                    <a:srgbClr val="000000"/>
                  </a:solidFill>
                  <a:effectLst/>
                  <a:uFillTx/>
                  <a:latin typeface="+mn-lt"/>
                  <a:ea typeface="+mn-ea"/>
                  <a:cs typeface="+mn-cs"/>
                  <a:sym typeface="Calibri"/>
                </a:endParaRPr>
              </a:p>
            </p:txBody>
          </p:sp>
        </p:grpSp>
        <p:grpSp>
          <p:nvGrpSpPr>
            <p:cNvPr id="25" name="Group 24">
              <a:extLst>
                <a:ext uri="{FF2B5EF4-FFF2-40B4-BE49-F238E27FC236}">
                  <a16:creationId xmlns:a16="http://schemas.microsoft.com/office/drawing/2014/main" id="{81AFA300-67A1-EDEA-1D03-54E0A413E4FF}"/>
                </a:ext>
              </a:extLst>
            </p:cNvPr>
            <p:cNvGrpSpPr/>
            <p:nvPr/>
          </p:nvGrpSpPr>
          <p:grpSpPr>
            <a:xfrm>
              <a:off x="6297706" y="1787861"/>
              <a:ext cx="696440" cy="593361"/>
              <a:chOff x="7684840" y="2028791"/>
              <a:chExt cx="960774" cy="818571"/>
            </a:xfrm>
          </p:grpSpPr>
          <p:cxnSp>
            <p:nvCxnSpPr>
              <p:cNvPr id="37" name="Straight Connector 36">
                <a:extLst>
                  <a:ext uri="{FF2B5EF4-FFF2-40B4-BE49-F238E27FC236}">
                    <a16:creationId xmlns:a16="http://schemas.microsoft.com/office/drawing/2014/main" id="{34074AE1-49B9-A522-FD31-66347C6C6299}"/>
                  </a:ext>
                </a:extLst>
              </p:cNvPr>
              <p:cNvCxnSpPr>
                <a:cxnSpLocks/>
              </p:cNvCxnSpPr>
              <p:nvPr/>
            </p:nvCxnSpPr>
            <p:spPr>
              <a:xfrm>
                <a:off x="7684840" y="2159856"/>
                <a:ext cx="396931" cy="687506"/>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E7BC5C29-51DF-41F0-6AEA-7EB481AA5883}"/>
                  </a:ext>
                </a:extLst>
              </p:cNvPr>
              <p:cNvCxnSpPr>
                <a:cxnSpLocks/>
              </p:cNvCxnSpPr>
              <p:nvPr/>
            </p:nvCxnSpPr>
            <p:spPr>
              <a:xfrm flipV="1">
                <a:off x="7879125" y="2118791"/>
                <a:ext cx="676489" cy="390572"/>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39" name="Oval 38">
                <a:extLst>
                  <a:ext uri="{FF2B5EF4-FFF2-40B4-BE49-F238E27FC236}">
                    <a16:creationId xmlns:a16="http://schemas.microsoft.com/office/drawing/2014/main" id="{B7096F6A-F545-D172-1B52-C27DA6A6F25E}"/>
                  </a:ext>
                </a:extLst>
              </p:cNvPr>
              <p:cNvSpPr/>
              <p:nvPr/>
            </p:nvSpPr>
            <p:spPr>
              <a:xfrm>
                <a:off x="8465614" y="2028791"/>
                <a:ext cx="180000" cy="180000"/>
              </a:xfrm>
              <a:prstGeom prst="ellips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b="0" i="0" u="none" strike="noStrike" cap="none" spc="0" normalizeH="0" baseline="0">
                  <a:ln>
                    <a:noFill/>
                  </a:ln>
                  <a:solidFill>
                    <a:srgbClr val="000000"/>
                  </a:solidFill>
                  <a:effectLst/>
                  <a:uFillTx/>
                  <a:latin typeface="+mn-lt"/>
                  <a:ea typeface="+mn-ea"/>
                  <a:cs typeface="+mn-cs"/>
                  <a:sym typeface="Calibri"/>
                </a:endParaRPr>
              </a:p>
            </p:txBody>
          </p:sp>
        </p:grpSp>
        <p:grpSp>
          <p:nvGrpSpPr>
            <p:cNvPr id="26" name="Group 25">
              <a:extLst>
                <a:ext uri="{FF2B5EF4-FFF2-40B4-BE49-F238E27FC236}">
                  <a16:creationId xmlns:a16="http://schemas.microsoft.com/office/drawing/2014/main" id="{98E90FB7-B0DA-AAD4-2536-B76AB8854F01}"/>
                </a:ext>
              </a:extLst>
            </p:cNvPr>
            <p:cNvGrpSpPr/>
            <p:nvPr/>
          </p:nvGrpSpPr>
          <p:grpSpPr>
            <a:xfrm flipV="1">
              <a:off x="6308335" y="5206109"/>
              <a:ext cx="696440" cy="593361"/>
              <a:chOff x="7684840" y="2028791"/>
              <a:chExt cx="960774" cy="818571"/>
            </a:xfrm>
          </p:grpSpPr>
          <p:cxnSp>
            <p:nvCxnSpPr>
              <p:cNvPr id="34" name="Straight Connector 33">
                <a:extLst>
                  <a:ext uri="{FF2B5EF4-FFF2-40B4-BE49-F238E27FC236}">
                    <a16:creationId xmlns:a16="http://schemas.microsoft.com/office/drawing/2014/main" id="{98CEE365-21B4-3A3B-999C-5ACC418E3854}"/>
                  </a:ext>
                </a:extLst>
              </p:cNvPr>
              <p:cNvCxnSpPr>
                <a:cxnSpLocks/>
              </p:cNvCxnSpPr>
              <p:nvPr/>
            </p:nvCxnSpPr>
            <p:spPr>
              <a:xfrm>
                <a:off x="7684840" y="2159856"/>
                <a:ext cx="396931" cy="687506"/>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1BBA54E8-A3D9-EED9-BA5A-49F8B7A54548}"/>
                  </a:ext>
                </a:extLst>
              </p:cNvPr>
              <p:cNvCxnSpPr>
                <a:cxnSpLocks/>
              </p:cNvCxnSpPr>
              <p:nvPr/>
            </p:nvCxnSpPr>
            <p:spPr>
              <a:xfrm flipV="1">
                <a:off x="7879125" y="2118791"/>
                <a:ext cx="676489" cy="390572"/>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36" name="Oval 35">
                <a:extLst>
                  <a:ext uri="{FF2B5EF4-FFF2-40B4-BE49-F238E27FC236}">
                    <a16:creationId xmlns:a16="http://schemas.microsoft.com/office/drawing/2014/main" id="{58DAC0F9-1C0A-9A2E-8C1A-F29A51A682FF}"/>
                  </a:ext>
                </a:extLst>
              </p:cNvPr>
              <p:cNvSpPr/>
              <p:nvPr/>
            </p:nvSpPr>
            <p:spPr>
              <a:xfrm>
                <a:off x="8465614" y="2028791"/>
                <a:ext cx="180000" cy="180000"/>
              </a:xfrm>
              <a:prstGeom prst="ellips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b="0" i="0" u="none" strike="noStrike" cap="none" spc="0" normalizeH="0" baseline="0">
                  <a:ln>
                    <a:noFill/>
                  </a:ln>
                  <a:solidFill>
                    <a:srgbClr val="000000"/>
                  </a:solidFill>
                  <a:effectLst/>
                  <a:uFillTx/>
                  <a:latin typeface="+mn-lt"/>
                  <a:ea typeface="+mn-ea"/>
                  <a:cs typeface="+mn-cs"/>
                  <a:sym typeface="Calibri"/>
                </a:endParaRPr>
              </a:p>
            </p:txBody>
          </p:sp>
        </p:grpSp>
        <p:pic>
          <p:nvPicPr>
            <p:cNvPr id="27" name="Picture 26" descr="Shape&#10;&#10;Description automatically generated with low confidence">
              <a:extLst>
                <a:ext uri="{FF2B5EF4-FFF2-40B4-BE49-F238E27FC236}">
                  <a16:creationId xmlns:a16="http://schemas.microsoft.com/office/drawing/2014/main" id="{C5554E07-C92C-CF11-A412-716D2F13843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98864" y="3981816"/>
              <a:ext cx="468000" cy="468000"/>
            </a:xfrm>
            <a:prstGeom prst="rect">
              <a:avLst/>
            </a:prstGeom>
          </p:spPr>
        </p:pic>
        <p:pic>
          <p:nvPicPr>
            <p:cNvPr id="28" name="Picture 27" descr="Shape&#10;&#10;Description automatically generated with low confidence">
              <a:extLst>
                <a:ext uri="{FF2B5EF4-FFF2-40B4-BE49-F238E27FC236}">
                  <a16:creationId xmlns:a16="http://schemas.microsoft.com/office/drawing/2014/main" id="{65FCD0E8-203C-09FC-A7F7-5F274C208FA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49906" y="3334514"/>
              <a:ext cx="468000" cy="468000"/>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1588BF24-B2BC-4664-EFEE-15ED7B73EDBE}"/>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75564" y="4674395"/>
              <a:ext cx="396000" cy="396000"/>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EA7EAAA3-2B60-5AB7-8936-4AE7AE171B73}"/>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65456" y="2665418"/>
              <a:ext cx="540000" cy="540000"/>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F6F1703C-8B40-AA30-571D-F349ABD1C6F9}"/>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55658" y="2723613"/>
              <a:ext cx="540000" cy="540000"/>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35BF92B9-3A9A-5AD0-4C1C-B6D75B5E89E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4092" y="4031883"/>
              <a:ext cx="468000" cy="468000"/>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059446D2-9092-60C2-B2CA-8168043853C2}"/>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00543" y="2050802"/>
              <a:ext cx="468000" cy="468000"/>
            </a:xfrm>
            <a:prstGeom prst="rect">
              <a:avLst/>
            </a:prstGeom>
          </p:spPr>
        </p:pic>
      </p:grpSp>
      <p:cxnSp>
        <p:nvCxnSpPr>
          <p:cNvPr id="52" name="Straight Connector 51">
            <a:extLst>
              <a:ext uri="{FF2B5EF4-FFF2-40B4-BE49-F238E27FC236}">
                <a16:creationId xmlns:a16="http://schemas.microsoft.com/office/drawing/2014/main" id="{C031202A-3D5F-0D91-5CDB-9F7A1F321FEE}"/>
              </a:ext>
            </a:extLst>
          </p:cNvPr>
          <p:cNvCxnSpPr>
            <a:cxnSpLocks/>
          </p:cNvCxnSpPr>
          <p:nvPr/>
        </p:nvCxnSpPr>
        <p:spPr>
          <a:xfrm flipV="1">
            <a:off x="1435133" y="-869586"/>
            <a:ext cx="0" cy="9243235"/>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cxnSp>
        <p:nvCxnSpPr>
          <p:cNvPr id="53" name="Straight Connector 52">
            <a:extLst>
              <a:ext uri="{FF2B5EF4-FFF2-40B4-BE49-F238E27FC236}">
                <a16:creationId xmlns:a16="http://schemas.microsoft.com/office/drawing/2014/main" id="{0ACA80F4-1949-B12D-770B-56949D1ACDC4}"/>
              </a:ext>
            </a:extLst>
          </p:cNvPr>
          <p:cNvCxnSpPr>
            <a:cxnSpLocks/>
          </p:cNvCxnSpPr>
          <p:nvPr/>
        </p:nvCxnSpPr>
        <p:spPr>
          <a:xfrm flipV="1">
            <a:off x="0" y="942255"/>
            <a:ext cx="14400212" cy="39436"/>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55" name="TextBox 54">
            <a:extLst>
              <a:ext uri="{FF2B5EF4-FFF2-40B4-BE49-F238E27FC236}">
                <a16:creationId xmlns:a16="http://schemas.microsoft.com/office/drawing/2014/main" id="{8B6D550E-D9FF-81C8-B7C1-05344BD4B9D7}"/>
              </a:ext>
            </a:extLst>
          </p:cNvPr>
          <p:cNvSpPr txBox="1"/>
          <p:nvPr/>
        </p:nvSpPr>
        <p:spPr>
          <a:xfrm>
            <a:off x="2129460" y="7745179"/>
            <a:ext cx="7027239" cy="582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685852">
              <a:lnSpc>
                <a:spcPct val="90000"/>
              </a:lnSpc>
              <a:spcBef>
                <a:spcPts val="750"/>
              </a:spcBef>
              <a:buSzPct val="100000"/>
              <a:defRPr/>
            </a:pPr>
            <a:r>
              <a:rPr lang="en-US" sz="2800" kern="1200" dirty="0">
                <a:solidFill>
                  <a:schemeClr val="accent4"/>
                </a:solidFill>
                <a:latin typeface="+mj-lt"/>
                <a:cs typeface="+mj-cs"/>
              </a:rPr>
              <a:t>YOUR PATH TO COMPLIANCE</a:t>
            </a:r>
          </a:p>
        </p:txBody>
      </p:sp>
      <p:cxnSp>
        <p:nvCxnSpPr>
          <p:cNvPr id="57" name="Straight Connector 56">
            <a:extLst>
              <a:ext uri="{FF2B5EF4-FFF2-40B4-BE49-F238E27FC236}">
                <a16:creationId xmlns:a16="http://schemas.microsoft.com/office/drawing/2014/main" id="{72805797-41CC-58E1-A963-C864AB621870}"/>
              </a:ext>
            </a:extLst>
          </p:cNvPr>
          <p:cNvCxnSpPr>
            <a:cxnSpLocks/>
          </p:cNvCxnSpPr>
          <p:nvPr/>
        </p:nvCxnSpPr>
        <p:spPr>
          <a:xfrm>
            <a:off x="-72571" y="7503461"/>
            <a:ext cx="14565085" cy="0"/>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60" name="Rectangle 59">
            <a:extLst>
              <a:ext uri="{FF2B5EF4-FFF2-40B4-BE49-F238E27FC236}">
                <a16:creationId xmlns:a16="http://schemas.microsoft.com/office/drawing/2014/main" id="{B5BFC5C0-CE7B-D4B6-3ED1-04C95AFC4857}"/>
              </a:ext>
            </a:extLst>
          </p:cNvPr>
          <p:cNvSpPr/>
          <p:nvPr/>
        </p:nvSpPr>
        <p:spPr>
          <a:xfrm>
            <a:off x="757921" y="7770679"/>
            <a:ext cx="477878" cy="447612"/>
          </a:xfrm>
          <a:prstGeom prst="rect">
            <a:avLst/>
          </a:prstGeom>
          <a:solidFill>
            <a:schemeClr val="bg1"/>
          </a:solidFill>
          <a:ln w="15875" cap="flat">
            <a:solidFill>
              <a:schemeClr val="accent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pic>
        <p:nvPicPr>
          <p:cNvPr id="63" name="Picture 62" descr="Logo, company name&#10;&#10;Description automatically generated">
            <a:extLst>
              <a:ext uri="{FF2B5EF4-FFF2-40B4-BE49-F238E27FC236}">
                <a16:creationId xmlns:a16="http://schemas.microsoft.com/office/drawing/2014/main" id="{104B3B6A-4E5C-F571-D742-B36AC81766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39968" y="-184197"/>
            <a:ext cx="2405959" cy="1337111"/>
          </a:xfrm>
          <a:prstGeom prst="rect">
            <a:avLst/>
          </a:prstGeom>
        </p:spPr>
      </p:pic>
      <p:sp>
        <p:nvSpPr>
          <p:cNvPr id="64" name="TextBox 63">
            <a:extLst>
              <a:ext uri="{FF2B5EF4-FFF2-40B4-BE49-F238E27FC236}">
                <a16:creationId xmlns:a16="http://schemas.microsoft.com/office/drawing/2014/main" id="{072D052A-1956-A931-1183-B89D33699EB9}"/>
              </a:ext>
            </a:extLst>
          </p:cNvPr>
          <p:cNvSpPr txBox="1"/>
          <p:nvPr/>
        </p:nvSpPr>
        <p:spPr>
          <a:xfrm rot="5400000">
            <a:off x="9455404" y="7676735"/>
            <a:ext cx="7109123" cy="471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685852">
              <a:lnSpc>
                <a:spcPct val="90000"/>
              </a:lnSpc>
              <a:spcBef>
                <a:spcPts val="750"/>
              </a:spcBef>
              <a:buSzPct val="100000"/>
              <a:defRPr/>
            </a:pPr>
            <a:r>
              <a:rPr lang="en-US" sz="2000" dirty="0">
                <a:solidFill>
                  <a:schemeClr val="tx2"/>
                </a:solidFill>
                <a:latin typeface="Gotham Light"/>
              </a:rPr>
              <a:t>TIMELINES</a:t>
            </a:r>
          </a:p>
        </p:txBody>
      </p:sp>
      <p:sp>
        <p:nvSpPr>
          <p:cNvPr id="65" name="Rectangle 64">
            <a:extLst>
              <a:ext uri="{FF2B5EF4-FFF2-40B4-BE49-F238E27FC236}">
                <a16:creationId xmlns:a16="http://schemas.microsoft.com/office/drawing/2014/main" id="{86607C63-DDF5-BFB5-8AD8-BCA3879FFD66}"/>
              </a:ext>
            </a:extLst>
          </p:cNvPr>
          <p:cNvSpPr/>
          <p:nvPr/>
        </p:nvSpPr>
        <p:spPr>
          <a:xfrm>
            <a:off x="13746494" y="293967"/>
            <a:ext cx="477878" cy="447612"/>
          </a:xfrm>
          <a:prstGeom prst="rect">
            <a:avLst/>
          </a:prstGeom>
          <a:solidFill>
            <a:schemeClr val="bg1">
              <a:lumMod val="95000"/>
            </a:schemeClr>
          </a:solidFill>
          <a:ln w="158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cxnSp>
        <p:nvCxnSpPr>
          <p:cNvPr id="66" name="Straight Connector 65">
            <a:extLst>
              <a:ext uri="{FF2B5EF4-FFF2-40B4-BE49-F238E27FC236}">
                <a16:creationId xmlns:a16="http://schemas.microsoft.com/office/drawing/2014/main" id="{704C8BC2-AACF-BA44-6773-1A2F8AAA9B93}"/>
              </a:ext>
            </a:extLst>
          </p:cNvPr>
          <p:cNvCxnSpPr>
            <a:cxnSpLocks/>
          </p:cNvCxnSpPr>
          <p:nvPr/>
        </p:nvCxnSpPr>
        <p:spPr>
          <a:xfrm flipV="1">
            <a:off x="13598023" y="-3643007"/>
            <a:ext cx="0" cy="5964967"/>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70" name="TextBox 69">
            <a:extLst>
              <a:ext uri="{FF2B5EF4-FFF2-40B4-BE49-F238E27FC236}">
                <a16:creationId xmlns:a16="http://schemas.microsoft.com/office/drawing/2014/main" id="{ED032EF3-24C2-CB0C-AF2C-FFADB0EB9EE7}"/>
              </a:ext>
            </a:extLst>
          </p:cNvPr>
          <p:cNvSpPr txBox="1"/>
          <p:nvPr/>
        </p:nvSpPr>
        <p:spPr>
          <a:xfrm>
            <a:off x="8204702" y="2362405"/>
            <a:ext cx="554838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rPr>
              <a:t>Of the original 5 key Milestones proposed by the FC A there are 3 remaining </a:t>
            </a:r>
            <a:endParaRPr lang="en-GB" dirty="0">
              <a:solidFill>
                <a:schemeClr val="tx1"/>
              </a:solidFill>
            </a:endParaRPr>
          </a:p>
        </p:txBody>
      </p:sp>
      <p:sp>
        <p:nvSpPr>
          <p:cNvPr id="71" name="Hexagon 70">
            <a:extLst>
              <a:ext uri="{FF2B5EF4-FFF2-40B4-BE49-F238E27FC236}">
                <a16:creationId xmlns:a16="http://schemas.microsoft.com/office/drawing/2014/main" id="{CC611E1E-207D-A515-AB2D-1270973F82C9}"/>
              </a:ext>
            </a:extLst>
          </p:cNvPr>
          <p:cNvSpPr/>
          <p:nvPr/>
        </p:nvSpPr>
        <p:spPr>
          <a:xfrm>
            <a:off x="8119687" y="3564271"/>
            <a:ext cx="623699" cy="500739"/>
          </a:xfrm>
          <a:prstGeom prst="hexagon">
            <a:avLst>
              <a:gd name="adj" fmla="val 28674"/>
              <a:gd name="vf" fmla="val 115470"/>
            </a:avLst>
          </a:prstGeom>
          <a:solidFill>
            <a:schemeClr val="bg1">
              <a:lumMod val="95000"/>
            </a:schemeClr>
          </a:solidFill>
          <a:ln w="28575" cap="flat">
            <a:solidFill>
              <a:schemeClr val="tx2"/>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b"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lang="en-GB" sz="1000" b="1" dirty="0">
              <a:solidFill>
                <a:schemeClr val="accent4"/>
              </a:solidFill>
              <a:latin typeface="+mj-lt"/>
            </a:endParaRPr>
          </a:p>
        </p:txBody>
      </p:sp>
      <p:sp>
        <p:nvSpPr>
          <p:cNvPr id="73" name="TextBox 72">
            <a:extLst>
              <a:ext uri="{FF2B5EF4-FFF2-40B4-BE49-F238E27FC236}">
                <a16:creationId xmlns:a16="http://schemas.microsoft.com/office/drawing/2014/main" id="{4A74A04C-BD82-D678-6D5E-7BD9D0D9E679}"/>
              </a:ext>
            </a:extLst>
          </p:cNvPr>
          <p:cNvSpPr txBox="1"/>
          <p:nvPr/>
        </p:nvSpPr>
        <p:spPr>
          <a:xfrm>
            <a:off x="2100553" y="2302524"/>
            <a:ext cx="5256046" cy="47055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20000"/>
              </a:lnSpc>
            </a:pPr>
            <a:r>
              <a:rPr lang="en-US" dirty="0">
                <a:solidFill>
                  <a:schemeClr val="tx1"/>
                </a:solidFill>
              </a:rPr>
              <a:t>The aim of the Consumer Duty is captured in the Consumer Principle (FCA Principle 12) that reflects the standards the FCA expects of firms. Under the Consumer Principle, there are three Cross-cutting Rules, that firms should observe throughout their business operations:</a:t>
            </a:r>
          </a:p>
          <a:p>
            <a:pPr>
              <a:lnSpc>
                <a:spcPct val="120000"/>
              </a:lnSpc>
            </a:pPr>
            <a:endParaRPr lang="en-US" dirty="0">
              <a:solidFill>
                <a:schemeClr val="tx1"/>
              </a:solidFill>
            </a:endParaRPr>
          </a:p>
          <a:p>
            <a:pPr marL="285750" indent="-285750">
              <a:lnSpc>
                <a:spcPct val="120000"/>
              </a:lnSpc>
              <a:buFont typeface="Arial" panose="020B0604020202020204" pitchFamily="34" charset="0"/>
              <a:buChar char="•"/>
            </a:pPr>
            <a:r>
              <a:rPr lang="en-US" dirty="0">
                <a:solidFill>
                  <a:schemeClr val="tx1"/>
                </a:solidFill>
              </a:rPr>
              <a:t>Act in good faith towards retail customers.</a:t>
            </a:r>
          </a:p>
          <a:p>
            <a:pPr marL="285750" indent="-285750">
              <a:lnSpc>
                <a:spcPct val="120000"/>
              </a:lnSpc>
              <a:buFont typeface="Arial" panose="020B0604020202020204" pitchFamily="34" charset="0"/>
              <a:buChar char="•"/>
            </a:pPr>
            <a:r>
              <a:rPr lang="en-US" dirty="0">
                <a:solidFill>
                  <a:schemeClr val="tx1"/>
                </a:solidFill>
              </a:rPr>
              <a:t>Avoid causing foreseeable harm to retail customers.</a:t>
            </a:r>
          </a:p>
          <a:p>
            <a:pPr marL="285750" indent="-285750">
              <a:lnSpc>
                <a:spcPct val="120000"/>
              </a:lnSpc>
              <a:buFont typeface="Arial" panose="020B0604020202020204" pitchFamily="34" charset="0"/>
              <a:buChar char="•"/>
            </a:pPr>
            <a:r>
              <a:rPr lang="en-US" dirty="0">
                <a:solidFill>
                  <a:schemeClr val="tx1"/>
                </a:solidFill>
              </a:rPr>
              <a:t>Enable and support retail customers to pursue their financial objectives</a:t>
            </a:r>
            <a:endParaRPr lang="en-GB" dirty="0">
              <a:solidFill>
                <a:schemeClr val="tx1"/>
              </a:solidFill>
            </a:endParaRPr>
          </a:p>
        </p:txBody>
      </p:sp>
      <p:sp>
        <p:nvSpPr>
          <p:cNvPr id="74" name="TextBox 73">
            <a:extLst>
              <a:ext uri="{FF2B5EF4-FFF2-40B4-BE49-F238E27FC236}">
                <a16:creationId xmlns:a16="http://schemas.microsoft.com/office/drawing/2014/main" id="{2FFFC79E-D165-AA78-B1BF-5F3F80BE6545}"/>
              </a:ext>
            </a:extLst>
          </p:cNvPr>
          <p:cNvSpPr txBox="1"/>
          <p:nvPr/>
        </p:nvSpPr>
        <p:spPr>
          <a:xfrm>
            <a:off x="2140793" y="1507766"/>
            <a:ext cx="7027239" cy="480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400" hangingPunct="1">
              <a:lnSpc>
                <a:spcPct val="90000"/>
              </a:lnSpc>
              <a:spcBef>
                <a:spcPct val="0"/>
              </a:spcBef>
              <a:defRPr/>
            </a:pPr>
            <a:r>
              <a:rPr lang="en-US" sz="2800" kern="1200" dirty="0">
                <a:solidFill>
                  <a:schemeClr val="tx2"/>
                </a:solidFill>
                <a:latin typeface="+mj-lt"/>
                <a:cs typeface="+mj-cs"/>
              </a:rPr>
              <a:t>SCOPE OF THE NEW RULES</a:t>
            </a:r>
          </a:p>
        </p:txBody>
      </p:sp>
      <p:sp>
        <p:nvSpPr>
          <p:cNvPr id="76" name="Rectangle 75">
            <a:extLst>
              <a:ext uri="{FF2B5EF4-FFF2-40B4-BE49-F238E27FC236}">
                <a16:creationId xmlns:a16="http://schemas.microsoft.com/office/drawing/2014/main" id="{FFEADC93-481D-4B9B-3295-D338DE0F5CA2}"/>
              </a:ext>
            </a:extLst>
          </p:cNvPr>
          <p:cNvSpPr/>
          <p:nvPr/>
        </p:nvSpPr>
        <p:spPr>
          <a:xfrm>
            <a:off x="685119" y="1470505"/>
            <a:ext cx="477878" cy="447612"/>
          </a:xfrm>
          <a:prstGeom prst="rect">
            <a:avLst/>
          </a:prstGeom>
          <a:solidFill>
            <a:schemeClr val="bg1">
              <a:lumMod val="95000"/>
            </a:schemeClr>
          </a:solidFill>
          <a:ln w="158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sp>
        <p:nvSpPr>
          <p:cNvPr id="78" name="TextBox 77">
            <a:extLst>
              <a:ext uri="{FF2B5EF4-FFF2-40B4-BE49-F238E27FC236}">
                <a16:creationId xmlns:a16="http://schemas.microsoft.com/office/drawing/2014/main" id="{C35E392D-5A74-F893-C154-5B7FA7BA94EC}"/>
              </a:ext>
            </a:extLst>
          </p:cNvPr>
          <p:cNvSpPr txBox="1"/>
          <p:nvPr/>
        </p:nvSpPr>
        <p:spPr>
          <a:xfrm>
            <a:off x="9235515" y="3530294"/>
            <a:ext cx="3340617" cy="1046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b="1" dirty="0">
                <a:solidFill>
                  <a:schemeClr val="tx1"/>
                </a:solidFill>
              </a:rPr>
              <a:t>30 APRIL 2023</a:t>
            </a:r>
          </a:p>
          <a:p>
            <a:pPr algn="l"/>
            <a:r>
              <a:rPr lang="en-US" sz="1200" dirty="0">
                <a:solidFill>
                  <a:schemeClr val="tx1"/>
                </a:solidFill>
              </a:rPr>
              <a:t>Manufacturers complete reviews to meet the outcome rules</a:t>
            </a:r>
          </a:p>
          <a:p>
            <a:pPr algn="l"/>
            <a:r>
              <a:rPr lang="en-US" b="0" i="0" dirty="0">
                <a:solidFill>
                  <a:srgbClr val="FFFFFF"/>
                </a:solidFill>
                <a:effectLst/>
                <a:latin typeface="Verdana" panose="020B0604030504040204" pitchFamily="34" charset="0"/>
              </a:rPr>
              <a:t>4</a:t>
            </a:r>
          </a:p>
        </p:txBody>
      </p:sp>
      <p:sp>
        <p:nvSpPr>
          <p:cNvPr id="79" name="Hexagon 78">
            <a:extLst>
              <a:ext uri="{FF2B5EF4-FFF2-40B4-BE49-F238E27FC236}">
                <a16:creationId xmlns:a16="http://schemas.microsoft.com/office/drawing/2014/main" id="{DEA383E8-AC8F-90F4-95A1-01A93F78FB56}"/>
              </a:ext>
            </a:extLst>
          </p:cNvPr>
          <p:cNvSpPr/>
          <p:nvPr/>
        </p:nvSpPr>
        <p:spPr>
          <a:xfrm>
            <a:off x="8119686" y="4777945"/>
            <a:ext cx="623699" cy="500739"/>
          </a:xfrm>
          <a:prstGeom prst="hexagon">
            <a:avLst>
              <a:gd name="adj" fmla="val 28674"/>
              <a:gd name="vf" fmla="val 115470"/>
            </a:avLst>
          </a:prstGeom>
          <a:solidFill>
            <a:schemeClr val="bg1">
              <a:lumMod val="95000"/>
            </a:schemeClr>
          </a:solidFill>
          <a:ln w="28575" cap="flat">
            <a:solidFill>
              <a:schemeClr val="tx2"/>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b"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lang="en-GB" sz="1000" b="1" dirty="0">
              <a:solidFill>
                <a:schemeClr val="accent4"/>
              </a:solidFill>
              <a:latin typeface="+mj-lt"/>
            </a:endParaRPr>
          </a:p>
        </p:txBody>
      </p:sp>
      <p:sp>
        <p:nvSpPr>
          <p:cNvPr id="80" name="Hexagon 79">
            <a:extLst>
              <a:ext uri="{FF2B5EF4-FFF2-40B4-BE49-F238E27FC236}">
                <a16:creationId xmlns:a16="http://schemas.microsoft.com/office/drawing/2014/main" id="{7CBDF93A-61E2-9C2D-BFBD-B86DA51B1639}"/>
              </a:ext>
            </a:extLst>
          </p:cNvPr>
          <p:cNvSpPr/>
          <p:nvPr/>
        </p:nvSpPr>
        <p:spPr>
          <a:xfrm>
            <a:off x="8139898" y="5968049"/>
            <a:ext cx="623699" cy="500739"/>
          </a:xfrm>
          <a:prstGeom prst="hexagon">
            <a:avLst>
              <a:gd name="adj" fmla="val 28674"/>
              <a:gd name="vf" fmla="val 115470"/>
            </a:avLst>
          </a:prstGeom>
          <a:solidFill>
            <a:schemeClr val="bg1">
              <a:lumMod val="95000"/>
            </a:schemeClr>
          </a:solidFill>
          <a:ln w="28575" cap="flat">
            <a:solidFill>
              <a:schemeClr val="tx2"/>
            </a:solidFill>
            <a:prstDash val="solid"/>
            <a:miter lim="800000"/>
          </a:ln>
          <a:effectLst>
            <a:outerShdw blurRad="50800" dist="635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0" numCol="1" spcCol="38100" rtlCol="0" anchor="b"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lang="en-GB" sz="1000" b="1" dirty="0">
              <a:solidFill>
                <a:schemeClr val="accent4"/>
              </a:solidFill>
              <a:latin typeface="+mj-lt"/>
            </a:endParaRPr>
          </a:p>
        </p:txBody>
      </p:sp>
      <p:sp>
        <p:nvSpPr>
          <p:cNvPr id="82" name="TextBox 81">
            <a:extLst>
              <a:ext uri="{FF2B5EF4-FFF2-40B4-BE49-F238E27FC236}">
                <a16:creationId xmlns:a16="http://schemas.microsoft.com/office/drawing/2014/main" id="{E9A23CCF-A049-DCF4-8E42-8546568F2831}"/>
              </a:ext>
            </a:extLst>
          </p:cNvPr>
          <p:cNvSpPr txBox="1"/>
          <p:nvPr/>
        </p:nvSpPr>
        <p:spPr>
          <a:xfrm>
            <a:off x="9308387" y="4781534"/>
            <a:ext cx="1173308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b="1" dirty="0">
                <a:solidFill>
                  <a:schemeClr val="tx1"/>
                </a:solidFill>
              </a:rPr>
              <a:t>31 JULY 2023</a:t>
            </a:r>
          </a:p>
          <a:p>
            <a:pPr algn="l"/>
            <a:r>
              <a:rPr lang="en-US" sz="1200" dirty="0">
                <a:solidFill>
                  <a:schemeClr val="tx1"/>
                </a:solidFill>
              </a:rPr>
              <a:t>Rules start for open products/services</a:t>
            </a:r>
          </a:p>
        </p:txBody>
      </p:sp>
      <p:sp>
        <p:nvSpPr>
          <p:cNvPr id="84" name="TextBox 83">
            <a:extLst>
              <a:ext uri="{FF2B5EF4-FFF2-40B4-BE49-F238E27FC236}">
                <a16:creationId xmlns:a16="http://schemas.microsoft.com/office/drawing/2014/main" id="{2F18D02A-657D-02F9-752A-CE936DA1B3C0}"/>
              </a:ext>
            </a:extLst>
          </p:cNvPr>
          <p:cNvSpPr txBox="1"/>
          <p:nvPr/>
        </p:nvSpPr>
        <p:spPr>
          <a:xfrm>
            <a:off x="9308387" y="6088077"/>
            <a:ext cx="13248526"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1" dirty="0">
                <a:solidFill>
                  <a:schemeClr val="tx1"/>
                </a:solidFill>
              </a:rPr>
              <a:t>31 July 2024</a:t>
            </a:r>
          </a:p>
          <a:p>
            <a:r>
              <a:rPr lang="en-US" sz="1200" dirty="0">
                <a:solidFill>
                  <a:schemeClr val="tx1"/>
                </a:solidFill>
              </a:rPr>
              <a:t>Rules start for closed products/services</a:t>
            </a:r>
          </a:p>
        </p:txBody>
      </p:sp>
      <p:sp>
        <p:nvSpPr>
          <p:cNvPr id="89" name="TextBox 88">
            <a:extLst>
              <a:ext uri="{FF2B5EF4-FFF2-40B4-BE49-F238E27FC236}">
                <a16:creationId xmlns:a16="http://schemas.microsoft.com/office/drawing/2014/main" id="{EBDA33D8-556E-896B-6F36-8901C210FC8B}"/>
              </a:ext>
            </a:extLst>
          </p:cNvPr>
          <p:cNvSpPr txBox="1"/>
          <p:nvPr/>
        </p:nvSpPr>
        <p:spPr>
          <a:xfrm>
            <a:off x="2129460" y="188108"/>
            <a:ext cx="9036527" cy="646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35" hangingPunct="0"/>
            <a:r>
              <a:rPr lang="en-US" sz="3600" dirty="0">
                <a:solidFill>
                  <a:schemeClr val="accent1"/>
                </a:solidFill>
                <a:latin typeface="Helvetica" panose="020B0604020202020204" pitchFamily="34" charset="0"/>
                <a:cs typeface="Helvetica" panose="020B0604020202020204" pitchFamily="34" charset="0"/>
              </a:rPr>
              <a:t>CONSUMER DUTY </a:t>
            </a:r>
            <a:endParaRPr lang="en-GB" sz="3600" dirty="0">
              <a:solidFill>
                <a:schemeClr val="accent1"/>
              </a:solidFill>
              <a:latin typeface="Helvetica" panose="020B0604020202020204" pitchFamily="34" charset="0"/>
              <a:cs typeface="Helvetica" panose="020B0604020202020204" pitchFamily="34" charset="0"/>
              <a:sym typeface="Calibri"/>
            </a:endParaRPr>
          </a:p>
        </p:txBody>
      </p:sp>
    </p:spTree>
    <p:extLst>
      <p:ext uri="{BB962C8B-B14F-4D97-AF65-F5344CB8AC3E}">
        <p14:creationId xmlns:p14="http://schemas.microsoft.com/office/powerpoint/2010/main" val="246236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9A6E309-5ED6-CA43-9276-16A150453189}"/>
              </a:ext>
            </a:extLst>
          </p:cNvPr>
          <p:cNvSpPr/>
          <p:nvPr/>
        </p:nvSpPr>
        <p:spPr>
          <a:xfrm>
            <a:off x="744754" y="1469503"/>
            <a:ext cx="657546" cy="647259"/>
          </a:xfrm>
          <a:prstGeom prst="rect">
            <a:avLst/>
          </a:prstGeom>
          <a:solidFill>
            <a:schemeClr val="bg1">
              <a:lumMod val="95000"/>
            </a:schemeClr>
          </a:solidFill>
          <a:ln w="15875" cap="flat">
            <a:solidFill>
              <a:schemeClr val="tx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grpSp>
        <p:nvGrpSpPr>
          <p:cNvPr id="7" name="Group 6">
            <a:extLst>
              <a:ext uri="{FF2B5EF4-FFF2-40B4-BE49-F238E27FC236}">
                <a16:creationId xmlns:a16="http://schemas.microsoft.com/office/drawing/2014/main" id="{412C291B-D009-7736-64A6-01CEA109DF2E}"/>
              </a:ext>
            </a:extLst>
          </p:cNvPr>
          <p:cNvGrpSpPr/>
          <p:nvPr/>
        </p:nvGrpSpPr>
        <p:grpSpPr>
          <a:xfrm flipH="1">
            <a:off x="-81826" y="282579"/>
            <a:ext cx="14573077" cy="706740"/>
            <a:chOff x="-1040365" y="1259401"/>
            <a:chExt cx="7898365" cy="487728"/>
          </a:xfrm>
        </p:grpSpPr>
        <p:sp>
          <p:nvSpPr>
            <p:cNvPr id="8" name="Rectangle 7">
              <a:extLst>
                <a:ext uri="{FF2B5EF4-FFF2-40B4-BE49-F238E27FC236}">
                  <a16:creationId xmlns:a16="http://schemas.microsoft.com/office/drawing/2014/main" id="{CDCA80F9-5807-FBA4-6743-550A52472B0D}"/>
                </a:ext>
              </a:extLst>
            </p:cNvPr>
            <p:cNvSpPr/>
            <p:nvPr/>
          </p:nvSpPr>
          <p:spPr>
            <a:xfrm>
              <a:off x="6323364" y="1259401"/>
              <a:ext cx="216000" cy="271470"/>
            </a:xfrm>
            <a:prstGeom prst="rect">
              <a:avLst/>
            </a:prstGeom>
            <a:solidFill>
              <a:schemeClr val="bg1">
                <a:lumMod val="95000"/>
              </a:schemeClr>
            </a:solidFill>
            <a:ln w="12700" cap="flat">
              <a:gradFill flip="none" rotWithShape="1">
                <a:gsLst>
                  <a:gs pos="26000">
                    <a:schemeClr val="tx1"/>
                  </a:gs>
                  <a:gs pos="100000">
                    <a:srgbClr val="7556BA"/>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defTabSz="457235" hangingPunct="0"/>
              <a:endParaRPr lang="en-GB" sz="3600">
                <a:solidFill>
                  <a:srgbClr val="000000"/>
                </a:solidFill>
                <a:sym typeface="Calibri"/>
              </a:endParaRPr>
            </a:p>
          </p:txBody>
        </p:sp>
        <p:cxnSp>
          <p:nvCxnSpPr>
            <p:cNvPr id="9" name="Straight Connector 8">
              <a:extLst>
                <a:ext uri="{FF2B5EF4-FFF2-40B4-BE49-F238E27FC236}">
                  <a16:creationId xmlns:a16="http://schemas.microsoft.com/office/drawing/2014/main" id="{A0EB4346-314C-638B-0BA0-B899364A5BF3}"/>
                </a:ext>
              </a:extLst>
            </p:cNvPr>
            <p:cNvCxnSpPr>
              <a:cxnSpLocks/>
            </p:cNvCxnSpPr>
            <p:nvPr/>
          </p:nvCxnSpPr>
          <p:spPr>
            <a:xfrm flipH="1">
              <a:off x="-1040365" y="1747129"/>
              <a:ext cx="7898365" cy="0"/>
            </a:xfrm>
            <a:prstGeom prst="line">
              <a:avLst/>
            </a:prstGeom>
            <a:noFill/>
            <a:ln w="19050" cap="flat">
              <a:gradFill flip="none" rotWithShape="1">
                <a:gsLst>
                  <a:gs pos="81000">
                    <a:schemeClr val="tx1">
                      <a:alpha val="33000"/>
                    </a:schemeClr>
                  </a:gs>
                  <a:gs pos="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grpSp>
      <p:cxnSp>
        <p:nvCxnSpPr>
          <p:cNvPr id="11" name="Straight Connector 10">
            <a:extLst>
              <a:ext uri="{FF2B5EF4-FFF2-40B4-BE49-F238E27FC236}">
                <a16:creationId xmlns:a16="http://schemas.microsoft.com/office/drawing/2014/main" id="{3AC4A799-3A50-D03D-8921-608E5BFAECC5}"/>
              </a:ext>
            </a:extLst>
          </p:cNvPr>
          <p:cNvCxnSpPr>
            <a:cxnSpLocks/>
          </p:cNvCxnSpPr>
          <p:nvPr/>
        </p:nvCxnSpPr>
        <p:spPr>
          <a:xfrm flipV="1">
            <a:off x="506081" y="0"/>
            <a:ext cx="0" cy="16905767"/>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2" name="Text Placeholder 3">
            <a:extLst>
              <a:ext uri="{FF2B5EF4-FFF2-40B4-BE49-F238E27FC236}">
                <a16:creationId xmlns:a16="http://schemas.microsoft.com/office/drawing/2014/main" id="{66C37082-79AA-DDCC-2796-BC935522D012}"/>
              </a:ext>
            </a:extLst>
          </p:cNvPr>
          <p:cNvSpPr txBox="1">
            <a:spLocks/>
          </p:cNvSpPr>
          <p:nvPr/>
        </p:nvSpPr>
        <p:spPr>
          <a:xfrm>
            <a:off x="8715388" y="11460949"/>
            <a:ext cx="4960791" cy="4631716"/>
          </a:xfrm>
        </p:spPr>
        <p:txBody>
          <a:bodyPr numCol="1" spcCol="36000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nSpc>
                <a:spcPct val="120000"/>
              </a:lnSpc>
            </a:pPr>
            <a:endParaRPr lang="en-US">
              <a:solidFill>
                <a:schemeClr val="tx1"/>
              </a:solidFill>
            </a:endParaRPr>
          </a:p>
          <a:p>
            <a:pPr defTabSz="914400" hangingPunct="1">
              <a:lnSpc>
                <a:spcPct val="90000"/>
              </a:lnSpc>
              <a:spcBef>
                <a:spcPct val="0"/>
              </a:spcBef>
            </a:pPr>
            <a:r>
              <a:rPr lang="en-US" sz="2000" kern="1200" dirty="0">
                <a:solidFill>
                  <a:schemeClr val="tx2"/>
                </a:solidFill>
                <a:latin typeface="+mj-lt"/>
                <a:cs typeface="+mj-cs"/>
              </a:rPr>
              <a:t>Ownership</a:t>
            </a:r>
          </a:p>
          <a:p>
            <a:pPr>
              <a:lnSpc>
                <a:spcPct val="120000"/>
              </a:lnSpc>
            </a:pPr>
            <a:r>
              <a:rPr lang="en-US">
                <a:solidFill>
                  <a:schemeClr val="tx1"/>
                </a:solidFill>
              </a:rPr>
              <a:t>We are experts in keeping the board and C-Suite fully engaged with </a:t>
            </a:r>
            <a:r>
              <a:rPr lang="en-US" err="1">
                <a:solidFill>
                  <a:schemeClr val="tx1"/>
                </a:solidFill>
              </a:rPr>
              <a:t>programme</a:t>
            </a:r>
            <a:r>
              <a:rPr lang="en-US">
                <a:solidFill>
                  <a:schemeClr val="tx1"/>
                </a:solidFill>
              </a:rPr>
              <a:t> delivery. We can support the Consumer Duty champion in your </a:t>
            </a:r>
            <a:r>
              <a:rPr lang="en-US" err="1">
                <a:solidFill>
                  <a:schemeClr val="tx1"/>
                </a:solidFill>
              </a:rPr>
              <a:t>organisation</a:t>
            </a:r>
            <a:r>
              <a:rPr lang="en-US">
                <a:solidFill>
                  <a:schemeClr val="tx1"/>
                </a:solidFill>
              </a:rPr>
              <a:t> understand and perform their role effectively.</a:t>
            </a:r>
          </a:p>
          <a:p>
            <a:endParaRPr lang="en-GB" sz="1000"/>
          </a:p>
        </p:txBody>
      </p:sp>
      <p:sp>
        <p:nvSpPr>
          <p:cNvPr id="10" name="TextBox 9">
            <a:extLst>
              <a:ext uri="{FF2B5EF4-FFF2-40B4-BE49-F238E27FC236}">
                <a16:creationId xmlns:a16="http://schemas.microsoft.com/office/drawing/2014/main" id="{AA2AA291-34EC-B505-4757-9D0802D9AA62}"/>
              </a:ext>
            </a:extLst>
          </p:cNvPr>
          <p:cNvSpPr txBox="1"/>
          <p:nvPr/>
        </p:nvSpPr>
        <p:spPr>
          <a:xfrm>
            <a:off x="8694668" y="1265518"/>
            <a:ext cx="5127829" cy="4317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20000"/>
              </a:lnSpc>
            </a:pPr>
            <a:endParaRPr lang="en-US">
              <a:solidFill>
                <a:schemeClr val="tx1"/>
              </a:solidFill>
            </a:endParaRPr>
          </a:p>
          <a:p>
            <a:pPr defTabSz="914400" hangingPunct="1">
              <a:lnSpc>
                <a:spcPct val="90000"/>
              </a:lnSpc>
              <a:spcBef>
                <a:spcPct val="0"/>
              </a:spcBef>
            </a:pPr>
            <a:r>
              <a:rPr lang="en-US" sz="2000" kern="1200" dirty="0">
                <a:solidFill>
                  <a:schemeClr val="tx2"/>
                </a:solidFill>
                <a:latin typeface="+mj-lt"/>
                <a:cs typeface="+mj-cs"/>
              </a:rPr>
              <a:t>Product Development Lifecycle</a:t>
            </a:r>
          </a:p>
          <a:p>
            <a:pPr>
              <a:lnSpc>
                <a:spcPct val="120000"/>
              </a:lnSpc>
            </a:pPr>
            <a:r>
              <a:rPr lang="en-US">
                <a:solidFill>
                  <a:schemeClr val="tx1"/>
                </a:solidFill>
              </a:rPr>
              <a:t>It is critical to ensure that processes are documented model, </a:t>
            </a:r>
            <a:r>
              <a:rPr lang="en-US" err="1">
                <a:solidFill>
                  <a:schemeClr val="tx1"/>
                </a:solidFill>
              </a:rPr>
              <a:t>optimised</a:t>
            </a:r>
            <a:r>
              <a:rPr lang="en-US">
                <a:solidFill>
                  <a:schemeClr val="tx1"/>
                </a:solidFill>
              </a:rPr>
              <a:t> and aligned. We can review your operating processes are delivering good outcomes for retail consumers and that you can demonstrate how this is evaluated. Iridium has a wealth of experience conducting reviews across the financial service sector and can help put in place the appropriate governance for reviewing and reporting compliance, and define auditable metrics and measures.</a:t>
            </a:r>
          </a:p>
        </p:txBody>
      </p:sp>
      <p:sp>
        <p:nvSpPr>
          <p:cNvPr id="13" name="TextBox 12">
            <a:extLst>
              <a:ext uri="{FF2B5EF4-FFF2-40B4-BE49-F238E27FC236}">
                <a16:creationId xmlns:a16="http://schemas.microsoft.com/office/drawing/2014/main" id="{8E9E7B49-67A8-30CC-6643-28AEA2337CB2}"/>
              </a:ext>
            </a:extLst>
          </p:cNvPr>
          <p:cNvSpPr txBox="1"/>
          <p:nvPr/>
        </p:nvSpPr>
        <p:spPr>
          <a:xfrm>
            <a:off x="1736065" y="13192160"/>
            <a:ext cx="5037186" cy="16585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14400" hangingPunct="1">
              <a:lnSpc>
                <a:spcPct val="90000"/>
              </a:lnSpc>
              <a:spcBef>
                <a:spcPct val="0"/>
              </a:spcBef>
            </a:pPr>
            <a:r>
              <a:rPr lang="en-US" sz="2000" kern="1200" dirty="0">
                <a:solidFill>
                  <a:schemeClr val="tx2"/>
                </a:solidFill>
                <a:latin typeface="+mj-lt"/>
                <a:cs typeface="+mj-cs"/>
              </a:rPr>
              <a:t>Customer Journey</a:t>
            </a:r>
          </a:p>
          <a:p>
            <a:pPr>
              <a:lnSpc>
                <a:spcPct val="120000"/>
              </a:lnSpc>
            </a:pPr>
            <a:r>
              <a:rPr lang="en-US">
                <a:solidFill>
                  <a:schemeClr val="tx1"/>
                </a:solidFill>
              </a:rPr>
              <a:t>We can support you map your customer journeys and ensure that the three cross-cutting rules of Consumer Duty are adhered to at all stages.</a:t>
            </a:r>
          </a:p>
        </p:txBody>
      </p:sp>
      <p:sp>
        <p:nvSpPr>
          <p:cNvPr id="14" name="TextBox 13">
            <a:extLst>
              <a:ext uri="{FF2B5EF4-FFF2-40B4-BE49-F238E27FC236}">
                <a16:creationId xmlns:a16="http://schemas.microsoft.com/office/drawing/2014/main" id="{7570DDEA-8627-4386-4D5F-C2D0D5007833}"/>
              </a:ext>
            </a:extLst>
          </p:cNvPr>
          <p:cNvSpPr txBox="1"/>
          <p:nvPr/>
        </p:nvSpPr>
        <p:spPr>
          <a:xfrm>
            <a:off x="1748042" y="1593101"/>
            <a:ext cx="5199462" cy="26557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14400" hangingPunct="1">
              <a:lnSpc>
                <a:spcPct val="90000"/>
              </a:lnSpc>
              <a:spcBef>
                <a:spcPct val="0"/>
              </a:spcBef>
            </a:pPr>
            <a:r>
              <a:rPr lang="en-US" sz="2000" kern="1200" dirty="0">
                <a:solidFill>
                  <a:schemeClr val="tx2"/>
                </a:solidFill>
                <a:latin typeface="+mj-lt"/>
                <a:cs typeface="+mj-cs"/>
              </a:rPr>
              <a:t>Regulatory Review</a:t>
            </a:r>
          </a:p>
          <a:p>
            <a:pPr>
              <a:lnSpc>
                <a:spcPct val="120000"/>
              </a:lnSpc>
            </a:pPr>
            <a:r>
              <a:rPr lang="en-US">
                <a:solidFill>
                  <a:schemeClr val="tx1"/>
                </a:solidFill>
              </a:rPr>
              <a:t>We are able to conduct a targeted review of the current state against the regulation to help identify the right things that will need to change to adhere to the requirements of Consumer Duty. We can leverage our network of regulatory experts to help identify and assess any gaps.</a:t>
            </a:r>
          </a:p>
        </p:txBody>
      </p:sp>
      <p:sp>
        <p:nvSpPr>
          <p:cNvPr id="20" name="TextBox 19">
            <a:extLst>
              <a:ext uri="{FF2B5EF4-FFF2-40B4-BE49-F238E27FC236}">
                <a16:creationId xmlns:a16="http://schemas.microsoft.com/office/drawing/2014/main" id="{BE530E76-E7C1-D4B0-18F6-5609B29AFB15}"/>
              </a:ext>
            </a:extLst>
          </p:cNvPr>
          <p:cNvSpPr txBox="1"/>
          <p:nvPr/>
        </p:nvSpPr>
        <p:spPr>
          <a:xfrm>
            <a:off x="8673947" y="6647761"/>
            <a:ext cx="5002232" cy="39853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14400" hangingPunct="1">
              <a:lnSpc>
                <a:spcPct val="90000"/>
              </a:lnSpc>
              <a:spcBef>
                <a:spcPct val="0"/>
              </a:spcBef>
            </a:pPr>
            <a:r>
              <a:rPr lang="en-US" sz="2000" kern="1200" dirty="0" err="1">
                <a:solidFill>
                  <a:schemeClr val="tx2"/>
                </a:solidFill>
                <a:latin typeface="+mj-lt"/>
                <a:cs typeface="+mj-cs"/>
              </a:rPr>
              <a:t>Programme</a:t>
            </a:r>
            <a:r>
              <a:rPr lang="en-US" sz="2000" kern="1200" dirty="0">
                <a:solidFill>
                  <a:schemeClr val="tx2"/>
                </a:solidFill>
                <a:latin typeface="+mj-lt"/>
                <a:cs typeface="+mj-cs"/>
              </a:rPr>
              <a:t> Review</a:t>
            </a:r>
          </a:p>
          <a:p>
            <a:pPr>
              <a:lnSpc>
                <a:spcPct val="120000"/>
              </a:lnSpc>
            </a:pPr>
            <a:r>
              <a:rPr lang="en-US">
                <a:solidFill>
                  <a:schemeClr val="tx1"/>
                </a:solidFill>
              </a:rPr>
              <a:t>We have a track record of supporting businesses in narrating their journey so that there is a common understanding across the </a:t>
            </a:r>
            <a:r>
              <a:rPr lang="en-US" err="1">
                <a:solidFill>
                  <a:schemeClr val="tx1"/>
                </a:solidFill>
              </a:rPr>
              <a:t>organisation</a:t>
            </a:r>
            <a:r>
              <a:rPr lang="en-US">
                <a:solidFill>
                  <a:schemeClr val="tx1"/>
                </a:solidFill>
              </a:rPr>
              <a:t> as well as tangible plans that deliver the required outcomes. We make sure that the outcomes of any </a:t>
            </a:r>
            <a:r>
              <a:rPr lang="en-US" err="1">
                <a:solidFill>
                  <a:schemeClr val="tx1"/>
                </a:solidFill>
              </a:rPr>
              <a:t>programme</a:t>
            </a:r>
            <a:r>
              <a:rPr lang="en-US">
                <a:solidFill>
                  <a:schemeClr val="tx1"/>
                </a:solidFill>
              </a:rPr>
              <a:t> are well documented and understood. We can conduct reviews of your plans to meet the regulation and support you deliver  to meet your Consumer Duty requirements.</a:t>
            </a:r>
          </a:p>
        </p:txBody>
      </p:sp>
      <p:sp>
        <p:nvSpPr>
          <p:cNvPr id="21" name="TextBox 20">
            <a:extLst>
              <a:ext uri="{FF2B5EF4-FFF2-40B4-BE49-F238E27FC236}">
                <a16:creationId xmlns:a16="http://schemas.microsoft.com/office/drawing/2014/main" id="{65B2BAFD-5627-D489-F1F8-9AC16B61FBA5}"/>
              </a:ext>
            </a:extLst>
          </p:cNvPr>
          <p:cNvSpPr txBox="1"/>
          <p:nvPr/>
        </p:nvSpPr>
        <p:spPr>
          <a:xfrm>
            <a:off x="1748042" y="5177260"/>
            <a:ext cx="5664685" cy="4317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14400" hangingPunct="1">
              <a:lnSpc>
                <a:spcPct val="90000"/>
              </a:lnSpc>
              <a:spcBef>
                <a:spcPct val="0"/>
              </a:spcBef>
            </a:pPr>
            <a:r>
              <a:rPr lang="en-US" sz="2000" kern="1200" dirty="0">
                <a:solidFill>
                  <a:schemeClr val="tx2"/>
                </a:solidFill>
                <a:latin typeface="+mj-lt"/>
                <a:cs typeface="+mj-cs"/>
              </a:rPr>
              <a:t>Cultural Review</a:t>
            </a:r>
          </a:p>
          <a:p>
            <a:pPr>
              <a:lnSpc>
                <a:spcPct val="120000"/>
              </a:lnSpc>
            </a:pPr>
            <a:r>
              <a:rPr lang="en-US">
                <a:solidFill>
                  <a:schemeClr val="tx1"/>
                </a:solidFill>
              </a:rPr>
              <a:t>Change to culture can be a significant challenge and we have significant experience in designing approaches to conducting reviews and audits. We are able to provide ongoing health checks after implementation to ensure that appropriate failsafe mechanisms are, and remain, in place and embedded. We can review how and if your company culture supports Consumer Duty and identify what cultural measures can be put in place, and evidenced, with an approach to reward that supports the requirement and </a:t>
            </a:r>
            <a:r>
              <a:rPr lang="en-US" err="1">
                <a:solidFill>
                  <a:schemeClr val="tx1"/>
                </a:solidFill>
              </a:rPr>
              <a:t>spriti</a:t>
            </a:r>
            <a:r>
              <a:rPr lang="en-US">
                <a:solidFill>
                  <a:schemeClr val="tx1"/>
                </a:solidFill>
              </a:rPr>
              <a:t> of the regulation. </a:t>
            </a:r>
          </a:p>
        </p:txBody>
      </p:sp>
      <p:sp>
        <p:nvSpPr>
          <p:cNvPr id="22" name="TextBox 21">
            <a:extLst>
              <a:ext uri="{FF2B5EF4-FFF2-40B4-BE49-F238E27FC236}">
                <a16:creationId xmlns:a16="http://schemas.microsoft.com/office/drawing/2014/main" id="{88AE82A3-74A3-4A73-8800-6F9115C94376}"/>
              </a:ext>
            </a:extLst>
          </p:cNvPr>
          <p:cNvSpPr txBox="1"/>
          <p:nvPr/>
        </p:nvSpPr>
        <p:spPr>
          <a:xfrm>
            <a:off x="1748042" y="10280223"/>
            <a:ext cx="5199462" cy="16585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14400" hangingPunct="1">
              <a:lnSpc>
                <a:spcPct val="90000"/>
              </a:lnSpc>
              <a:spcBef>
                <a:spcPct val="0"/>
              </a:spcBef>
            </a:pPr>
            <a:r>
              <a:rPr lang="en-US" sz="2000" kern="1200" dirty="0">
                <a:solidFill>
                  <a:schemeClr val="tx2"/>
                </a:solidFill>
                <a:latin typeface="+mj-lt"/>
                <a:cs typeface="+mj-cs"/>
              </a:rPr>
              <a:t>Monitoring &amp; Reporting</a:t>
            </a:r>
          </a:p>
          <a:p>
            <a:pPr>
              <a:lnSpc>
                <a:spcPct val="120000"/>
              </a:lnSpc>
            </a:pPr>
            <a:r>
              <a:rPr lang="en-US">
                <a:solidFill>
                  <a:schemeClr val="tx1"/>
                </a:solidFill>
              </a:rPr>
              <a:t>Working with our industry leading partners, we can implement solutions to continually monitor, and demonstrate, adherence to the spirit and letter of the Consumer Duty?</a:t>
            </a:r>
          </a:p>
        </p:txBody>
      </p:sp>
      <p:sp>
        <p:nvSpPr>
          <p:cNvPr id="24" name="Rectangle 23">
            <a:extLst>
              <a:ext uri="{FF2B5EF4-FFF2-40B4-BE49-F238E27FC236}">
                <a16:creationId xmlns:a16="http://schemas.microsoft.com/office/drawing/2014/main" id="{8DF6ED41-4F36-F8E5-776C-EF162A1A25FD}"/>
              </a:ext>
            </a:extLst>
          </p:cNvPr>
          <p:cNvSpPr/>
          <p:nvPr/>
        </p:nvSpPr>
        <p:spPr>
          <a:xfrm>
            <a:off x="747849" y="5038394"/>
            <a:ext cx="657546" cy="647259"/>
          </a:xfrm>
          <a:prstGeom prst="rect">
            <a:avLst/>
          </a:prstGeom>
          <a:solidFill>
            <a:srgbClr val="F2F2F2"/>
          </a:solidFill>
          <a:ln w="15875" cap="flat">
            <a:solidFill>
              <a:schemeClr val="tx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sp>
        <p:nvSpPr>
          <p:cNvPr id="25" name="Rectangle 24">
            <a:extLst>
              <a:ext uri="{FF2B5EF4-FFF2-40B4-BE49-F238E27FC236}">
                <a16:creationId xmlns:a16="http://schemas.microsoft.com/office/drawing/2014/main" id="{CB84FA0C-E6A1-738E-1B39-60FCFFB42200}"/>
              </a:ext>
            </a:extLst>
          </p:cNvPr>
          <p:cNvSpPr/>
          <p:nvPr/>
        </p:nvSpPr>
        <p:spPr>
          <a:xfrm>
            <a:off x="764019" y="10098596"/>
            <a:ext cx="657546" cy="647259"/>
          </a:xfrm>
          <a:prstGeom prst="rect">
            <a:avLst/>
          </a:prstGeom>
          <a:solidFill>
            <a:schemeClr val="bg1">
              <a:lumMod val="95000"/>
            </a:schemeClr>
          </a:solidFill>
          <a:ln w="15875" cap="flat">
            <a:solidFill>
              <a:schemeClr val="tx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id="{A5873227-E3D5-2187-A91E-E3247CA8FDA4}"/>
              </a:ext>
            </a:extLst>
          </p:cNvPr>
          <p:cNvSpPr/>
          <p:nvPr/>
        </p:nvSpPr>
        <p:spPr>
          <a:xfrm>
            <a:off x="7860691" y="1438572"/>
            <a:ext cx="657546" cy="647259"/>
          </a:xfrm>
          <a:prstGeom prst="rect">
            <a:avLst/>
          </a:prstGeom>
          <a:solidFill>
            <a:schemeClr val="bg1">
              <a:lumMod val="95000"/>
            </a:schemeClr>
          </a:solidFill>
          <a:ln w="15875" cap="flat">
            <a:solidFill>
              <a:schemeClr val="tx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grpSp>
        <p:nvGrpSpPr>
          <p:cNvPr id="34" name="Group 33">
            <a:extLst>
              <a:ext uri="{FF2B5EF4-FFF2-40B4-BE49-F238E27FC236}">
                <a16:creationId xmlns:a16="http://schemas.microsoft.com/office/drawing/2014/main" id="{D415336E-82FB-03BE-7C9B-8217D4B0302F}"/>
              </a:ext>
            </a:extLst>
          </p:cNvPr>
          <p:cNvGrpSpPr/>
          <p:nvPr/>
        </p:nvGrpSpPr>
        <p:grpSpPr>
          <a:xfrm>
            <a:off x="7989725" y="11559392"/>
            <a:ext cx="657546" cy="647259"/>
            <a:chOff x="7670546" y="12206653"/>
            <a:chExt cx="657546" cy="647259"/>
          </a:xfrm>
          <a:solidFill>
            <a:schemeClr val="bg1">
              <a:lumMod val="95000"/>
            </a:schemeClr>
          </a:solidFill>
        </p:grpSpPr>
        <p:sp>
          <p:nvSpPr>
            <p:cNvPr id="27" name="Rectangle 26">
              <a:extLst>
                <a:ext uri="{FF2B5EF4-FFF2-40B4-BE49-F238E27FC236}">
                  <a16:creationId xmlns:a16="http://schemas.microsoft.com/office/drawing/2014/main" id="{EC41C718-11AD-8490-EFB6-6B0073C7E47D}"/>
                </a:ext>
              </a:extLst>
            </p:cNvPr>
            <p:cNvSpPr/>
            <p:nvPr/>
          </p:nvSpPr>
          <p:spPr>
            <a:xfrm>
              <a:off x="7670546" y="12206653"/>
              <a:ext cx="657546" cy="647259"/>
            </a:xfrm>
            <a:prstGeom prst="rect">
              <a:avLst/>
            </a:prstGeom>
            <a:grpFill/>
            <a:ln w="15875" cap="flat">
              <a:solidFill>
                <a:schemeClr val="tx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pic>
          <p:nvPicPr>
            <p:cNvPr id="28" name="Picture 27" descr="Shape&#10;&#10;Description automatically generated with low confidence">
              <a:extLst>
                <a:ext uri="{FF2B5EF4-FFF2-40B4-BE49-F238E27FC236}">
                  <a16:creationId xmlns:a16="http://schemas.microsoft.com/office/drawing/2014/main" id="{0DC03771-97D5-2FC0-711A-85EA9B32853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34280" y="12267344"/>
              <a:ext cx="501520" cy="525878"/>
            </a:xfrm>
            <a:prstGeom prst="rect">
              <a:avLst/>
            </a:prstGeom>
            <a:grpFill/>
          </p:spPr>
        </p:pic>
      </p:grpSp>
      <p:pic>
        <p:nvPicPr>
          <p:cNvPr id="29" name="Picture 28" descr="Shape&#10;&#10;Description automatically generated with low confidence">
            <a:extLst>
              <a:ext uri="{FF2B5EF4-FFF2-40B4-BE49-F238E27FC236}">
                <a16:creationId xmlns:a16="http://schemas.microsoft.com/office/drawing/2014/main" id="{C981E839-F136-F5CB-B695-07971116E80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1824" y="1571851"/>
            <a:ext cx="447824" cy="442562"/>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6CDDD9EC-65B3-30AF-6CF4-6503036477A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6801" y="5075607"/>
            <a:ext cx="579643" cy="572832"/>
          </a:xfrm>
          <a:prstGeom prst="rect">
            <a:avLst/>
          </a:prstGeom>
          <a:solidFill>
            <a:schemeClr val="bg1">
              <a:lumMod val="95000"/>
            </a:schemeClr>
          </a:solidFill>
        </p:spPr>
      </p:pic>
      <p:pic>
        <p:nvPicPr>
          <p:cNvPr id="31" name="Picture 30" descr="Shape&#10;&#10;Description automatically generated with low confidence">
            <a:extLst>
              <a:ext uri="{FF2B5EF4-FFF2-40B4-BE49-F238E27FC236}">
                <a16:creationId xmlns:a16="http://schemas.microsoft.com/office/drawing/2014/main" id="{31A99D52-9440-3192-D279-B5E1A5209A31}"/>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5087" y="10211303"/>
            <a:ext cx="426860" cy="421844"/>
          </a:xfrm>
          <a:prstGeom prst="rect">
            <a:avLst/>
          </a:prstGeom>
          <a:solidFill>
            <a:schemeClr val="bg1">
              <a:lumMod val="95000"/>
            </a:schemeClr>
          </a:solidFill>
        </p:spPr>
      </p:pic>
      <p:pic>
        <p:nvPicPr>
          <p:cNvPr id="32" name="Picture 31" descr="Shape&#10;&#10;Description automatically generated with low confidence">
            <a:extLst>
              <a:ext uri="{FF2B5EF4-FFF2-40B4-BE49-F238E27FC236}">
                <a16:creationId xmlns:a16="http://schemas.microsoft.com/office/drawing/2014/main" id="{347C1E60-7F68-173C-D260-4F9FB557018B}"/>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57580" y="1530564"/>
            <a:ext cx="489602" cy="483849"/>
          </a:xfrm>
          <a:prstGeom prst="rect">
            <a:avLst/>
          </a:prstGeom>
          <a:solidFill>
            <a:schemeClr val="bg1">
              <a:lumMod val="95000"/>
            </a:schemeClr>
          </a:solidFill>
        </p:spPr>
      </p:pic>
      <p:sp>
        <p:nvSpPr>
          <p:cNvPr id="35" name="Rectangle 34">
            <a:extLst>
              <a:ext uri="{FF2B5EF4-FFF2-40B4-BE49-F238E27FC236}">
                <a16:creationId xmlns:a16="http://schemas.microsoft.com/office/drawing/2014/main" id="{18703676-F60E-CD3D-E1D3-432AC8C6588D}"/>
              </a:ext>
            </a:extLst>
          </p:cNvPr>
          <p:cNvSpPr/>
          <p:nvPr/>
        </p:nvSpPr>
        <p:spPr>
          <a:xfrm>
            <a:off x="744754" y="12999491"/>
            <a:ext cx="657546" cy="647259"/>
          </a:xfrm>
          <a:prstGeom prst="rect">
            <a:avLst/>
          </a:prstGeom>
          <a:solidFill>
            <a:schemeClr val="bg1">
              <a:lumMod val="95000"/>
            </a:schemeClr>
          </a:solidFill>
          <a:ln w="15875" cap="flat">
            <a:solidFill>
              <a:schemeClr val="tx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pic>
        <p:nvPicPr>
          <p:cNvPr id="36" name="Picture 35" descr="Shape&#10;&#10;Description automatically generated with low confidence">
            <a:extLst>
              <a:ext uri="{FF2B5EF4-FFF2-40B4-BE49-F238E27FC236}">
                <a16:creationId xmlns:a16="http://schemas.microsoft.com/office/drawing/2014/main" id="{99B0D5DC-15AE-0168-F46D-7B7B657DA3D9}"/>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41544" y="13096759"/>
            <a:ext cx="458104" cy="452721"/>
          </a:xfrm>
          <a:prstGeom prst="rect">
            <a:avLst/>
          </a:prstGeom>
          <a:solidFill>
            <a:schemeClr val="bg1">
              <a:lumMod val="95000"/>
            </a:schemeClr>
          </a:solidFill>
        </p:spPr>
      </p:pic>
      <p:sp>
        <p:nvSpPr>
          <p:cNvPr id="33" name="Rectangle 32">
            <a:extLst>
              <a:ext uri="{FF2B5EF4-FFF2-40B4-BE49-F238E27FC236}">
                <a16:creationId xmlns:a16="http://schemas.microsoft.com/office/drawing/2014/main" id="{D4B2E029-4403-F716-E389-2210BE49AD5A}"/>
              </a:ext>
            </a:extLst>
          </p:cNvPr>
          <p:cNvSpPr/>
          <p:nvPr/>
        </p:nvSpPr>
        <p:spPr>
          <a:xfrm>
            <a:off x="7873608" y="6498982"/>
            <a:ext cx="657546" cy="647259"/>
          </a:xfrm>
          <a:prstGeom prst="rect">
            <a:avLst/>
          </a:prstGeom>
          <a:solidFill>
            <a:schemeClr val="bg1">
              <a:lumMod val="95000"/>
            </a:schemeClr>
          </a:solidFill>
          <a:ln w="15875" cap="flat">
            <a:solidFill>
              <a:schemeClr val="tx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pic>
        <p:nvPicPr>
          <p:cNvPr id="37" name="Picture 36" descr="Shape&#10;&#10;Description automatically generated with low confidence">
            <a:extLst>
              <a:ext uri="{FF2B5EF4-FFF2-40B4-BE49-F238E27FC236}">
                <a16:creationId xmlns:a16="http://schemas.microsoft.com/office/drawing/2014/main" id="{D8DD0608-CCF9-379B-414F-E36E89CEBB49}"/>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58281" y="6600576"/>
            <a:ext cx="449349" cy="444069"/>
          </a:xfrm>
          <a:prstGeom prst="rect">
            <a:avLst/>
          </a:prstGeom>
          <a:solidFill>
            <a:schemeClr val="bg1">
              <a:lumMod val="95000"/>
            </a:schemeClr>
          </a:solidFill>
        </p:spPr>
      </p:pic>
      <p:pic>
        <p:nvPicPr>
          <p:cNvPr id="38" name="Picture 37" descr="Logo, company name&#10;&#10;Description automatically generated">
            <a:extLst>
              <a:ext uri="{FF2B5EF4-FFF2-40B4-BE49-F238E27FC236}">
                <a16:creationId xmlns:a16="http://schemas.microsoft.com/office/drawing/2014/main" id="{C5EF7E10-CBA4-FEF0-217E-32F257C442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88173" y="-209692"/>
            <a:ext cx="2405959" cy="1337111"/>
          </a:xfrm>
          <a:prstGeom prst="rect">
            <a:avLst/>
          </a:prstGeom>
        </p:spPr>
      </p:pic>
      <p:sp>
        <p:nvSpPr>
          <p:cNvPr id="40" name="TextBox 39">
            <a:extLst>
              <a:ext uri="{FF2B5EF4-FFF2-40B4-BE49-F238E27FC236}">
                <a16:creationId xmlns:a16="http://schemas.microsoft.com/office/drawing/2014/main" id="{84074A57-EC75-CB24-83B7-3E1AAEAE198B}"/>
              </a:ext>
            </a:extLst>
          </p:cNvPr>
          <p:cNvSpPr txBox="1"/>
          <p:nvPr/>
        </p:nvSpPr>
        <p:spPr>
          <a:xfrm>
            <a:off x="2129460" y="188108"/>
            <a:ext cx="903652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35" hangingPunct="0"/>
            <a:r>
              <a:rPr lang="en-US" sz="3600" dirty="0">
                <a:solidFill>
                  <a:schemeClr val="accent1"/>
                </a:solidFill>
                <a:latin typeface="Helvetica" panose="020B0604020202020204" pitchFamily="34" charset="0"/>
                <a:cs typeface="Helvetica" panose="020B0604020202020204" pitchFamily="34" charset="0"/>
              </a:rPr>
              <a:t>CONSUMER DUTY</a:t>
            </a:r>
            <a:endParaRPr lang="en-US" dirty="0">
              <a:solidFill>
                <a:schemeClr val="accent1"/>
              </a:solidFill>
              <a:latin typeface="Helvetica" panose="020B0604020202020204" pitchFamily="34" charset="0"/>
              <a:cs typeface="Helvetica" panose="020B0604020202020204" pitchFamily="34" charset="0"/>
            </a:endParaRPr>
          </a:p>
          <a:p>
            <a:pPr defTabSz="457235" hangingPunct="0"/>
            <a:r>
              <a:rPr lang="en-US" sz="3600" dirty="0">
                <a:solidFill>
                  <a:schemeClr val="accent1"/>
                </a:solidFill>
                <a:latin typeface="Helvetica" panose="020B0604020202020204" pitchFamily="34" charset="0"/>
                <a:cs typeface="Helvetica" panose="020B0604020202020204" pitchFamily="34" charset="0"/>
              </a:rPr>
              <a:t> </a:t>
            </a:r>
            <a:endParaRPr lang="en-GB" sz="3600" dirty="0">
              <a:solidFill>
                <a:schemeClr val="accent1"/>
              </a:solidFill>
              <a:latin typeface="Helvetica" panose="020B0604020202020204" pitchFamily="34" charset="0"/>
              <a:cs typeface="Helvetica" panose="020B0604020202020204" pitchFamily="34" charset="0"/>
              <a:sym typeface="Calibri"/>
            </a:endParaRPr>
          </a:p>
        </p:txBody>
      </p:sp>
    </p:spTree>
    <p:extLst>
      <p:ext uri="{BB962C8B-B14F-4D97-AF65-F5344CB8AC3E}">
        <p14:creationId xmlns:p14="http://schemas.microsoft.com/office/powerpoint/2010/main" val="83696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F7887F4-68C7-1EB9-002F-C85CFACACEC3}"/>
              </a:ext>
            </a:extLst>
          </p:cNvPr>
          <p:cNvPicPr>
            <a:picLocks noChangeAspect="1"/>
          </p:cNvPicPr>
          <p:nvPr/>
        </p:nvPicPr>
        <p:blipFill>
          <a:blip r:embed="rId3"/>
          <a:stretch>
            <a:fillRect/>
          </a:stretch>
        </p:blipFill>
        <p:spPr>
          <a:xfrm>
            <a:off x="-1" y="9961439"/>
            <a:ext cx="14400213" cy="8614395"/>
          </a:xfrm>
          <a:prstGeom prst="rect">
            <a:avLst/>
          </a:prstGeom>
        </p:spPr>
      </p:pic>
      <p:grpSp>
        <p:nvGrpSpPr>
          <p:cNvPr id="7" name="Group 6">
            <a:extLst>
              <a:ext uri="{FF2B5EF4-FFF2-40B4-BE49-F238E27FC236}">
                <a16:creationId xmlns:a16="http://schemas.microsoft.com/office/drawing/2014/main" id="{412C291B-D009-7736-64A6-01CEA109DF2E}"/>
              </a:ext>
            </a:extLst>
          </p:cNvPr>
          <p:cNvGrpSpPr/>
          <p:nvPr/>
        </p:nvGrpSpPr>
        <p:grpSpPr>
          <a:xfrm flipH="1">
            <a:off x="-81826" y="282579"/>
            <a:ext cx="14573077" cy="706740"/>
            <a:chOff x="-1040365" y="1259401"/>
            <a:chExt cx="7898365" cy="487728"/>
          </a:xfrm>
        </p:grpSpPr>
        <p:sp>
          <p:nvSpPr>
            <p:cNvPr id="8" name="Rectangle 7">
              <a:extLst>
                <a:ext uri="{FF2B5EF4-FFF2-40B4-BE49-F238E27FC236}">
                  <a16:creationId xmlns:a16="http://schemas.microsoft.com/office/drawing/2014/main" id="{CDCA80F9-5807-FBA4-6743-550A52472B0D}"/>
                </a:ext>
              </a:extLst>
            </p:cNvPr>
            <p:cNvSpPr/>
            <p:nvPr/>
          </p:nvSpPr>
          <p:spPr>
            <a:xfrm>
              <a:off x="6323364" y="1259401"/>
              <a:ext cx="216000" cy="271470"/>
            </a:xfrm>
            <a:prstGeom prst="rect">
              <a:avLst/>
            </a:prstGeom>
            <a:solidFill>
              <a:schemeClr val="bg1">
                <a:lumMod val="95000"/>
              </a:schemeClr>
            </a:solidFill>
            <a:ln w="12700" cap="flat">
              <a:gradFill flip="none" rotWithShape="1">
                <a:gsLst>
                  <a:gs pos="26000">
                    <a:schemeClr val="tx1"/>
                  </a:gs>
                  <a:gs pos="100000">
                    <a:srgbClr val="7556BA"/>
                  </a:gs>
                </a:gsLst>
                <a:lin ang="2700000" scaled="1"/>
                <a:tileRect/>
              </a:gra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defTabSz="457235" hangingPunct="0"/>
              <a:endParaRPr lang="en-GB" sz="3600">
                <a:solidFill>
                  <a:srgbClr val="000000"/>
                </a:solidFill>
                <a:sym typeface="Calibri"/>
              </a:endParaRPr>
            </a:p>
          </p:txBody>
        </p:sp>
        <p:cxnSp>
          <p:nvCxnSpPr>
            <p:cNvPr id="9" name="Straight Connector 8">
              <a:extLst>
                <a:ext uri="{FF2B5EF4-FFF2-40B4-BE49-F238E27FC236}">
                  <a16:creationId xmlns:a16="http://schemas.microsoft.com/office/drawing/2014/main" id="{A0EB4346-314C-638B-0BA0-B899364A5BF3}"/>
                </a:ext>
              </a:extLst>
            </p:cNvPr>
            <p:cNvCxnSpPr>
              <a:cxnSpLocks/>
            </p:cNvCxnSpPr>
            <p:nvPr/>
          </p:nvCxnSpPr>
          <p:spPr>
            <a:xfrm flipH="1">
              <a:off x="-1040365" y="1747129"/>
              <a:ext cx="7898365" cy="0"/>
            </a:xfrm>
            <a:prstGeom prst="line">
              <a:avLst/>
            </a:prstGeom>
            <a:noFill/>
            <a:ln w="19050" cap="flat">
              <a:gradFill flip="none" rotWithShape="1">
                <a:gsLst>
                  <a:gs pos="81000">
                    <a:schemeClr val="tx1">
                      <a:alpha val="33000"/>
                    </a:schemeClr>
                  </a:gs>
                  <a:gs pos="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grpSp>
      <p:cxnSp>
        <p:nvCxnSpPr>
          <p:cNvPr id="11" name="Straight Connector 10">
            <a:extLst>
              <a:ext uri="{FF2B5EF4-FFF2-40B4-BE49-F238E27FC236}">
                <a16:creationId xmlns:a16="http://schemas.microsoft.com/office/drawing/2014/main" id="{3AC4A799-3A50-D03D-8921-608E5BFAECC5}"/>
              </a:ext>
            </a:extLst>
          </p:cNvPr>
          <p:cNvCxnSpPr>
            <a:cxnSpLocks/>
          </p:cNvCxnSpPr>
          <p:nvPr/>
        </p:nvCxnSpPr>
        <p:spPr>
          <a:xfrm flipV="1">
            <a:off x="1184422" y="-109330"/>
            <a:ext cx="0" cy="17611444"/>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6ED81762-1974-23AE-F00C-5A07B911F11B}"/>
              </a:ext>
            </a:extLst>
          </p:cNvPr>
          <p:cNvSpPr txBox="1"/>
          <p:nvPr/>
        </p:nvSpPr>
        <p:spPr>
          <a:xfrm>
            <a:off x="2250686" y="11610081"/>
            <a:ext cx="11174302" cy="6265754"/>
          </a:xfrm>
          <a:prstGeom prst="rect">
            <a:avLst/>
          </a:prstGeom>
          <a:noFill/>
        </p:spPr>
        <p:txBody>
          <a:bodyPr wrap="square" numCol="2" spcCol="360000" rtlCol="0">
            <a:spAutoFit/>
          </a:bodyPr>
          <a:lstStyle/>
          <a:p>
            <a:pPr>
              <a:lnSpc>
                <a:spcPct val="120000"/>
              </a:lnSpc>
            </a:pPr>
            <a:r>
              <a:rPr lang="en-US">
                <a:solidFill>
                  <a:schemeClr val="tx1"/>
                </a:solidFill>
              </a:rPr>
              <a:t>Iridium are proud of our background of working with complex enterprises, financial services, cards, payments and regulated </a:t>
            </a:r>
            <a:r>
              <a:rPr lang="en-US" err="1">
                <a:solidFill>
                  <a:schemeClr val="tx1"/>
                </a:solidFill>
              </a:rPr>
              <a:t>organisations</a:t>
            </a:r>
            <a:r>
              <a:rPr lang="en-US">
                <a:solidFill>
                  <a:schemeClr val="tx1"/>
                </a:solidFill>
              </a:rPr>
              <a:t>. We provide consultancy, technical or resource solutions to overcome delivery challenges and fulfil corporate roadmaps.</a:t>
            </a:r>
            <a:endParaRPr lang="en-US">
              <a:solidFill>
                <a:schemeClr val="tx1"/>
              </a:solidFill>
              <a:highlight>
                <a:srgbClr val="FFFF00"/>
              </a:highlight>
            </a:endParaRPr>
          </a:p>
          <a:p>
            <a:pPr>
              <a:lnSpc>
                <a:spcPct val="120000"/>
              </a:lnSpc>
            </a:pPr>
            <a:endParaRPr lang="en-US">
              <a:solidFill>
                <a:schemeClr val="tx1"/>
              </a:solidFill>
            </a:endParaRPr>
          </a:p>
          <a:p>
            <a:pPr>
              <a:lnSpc>
                <a:spcPct val="120000"/>
              </a:lnSpc>
            </a:pPr>
            <a:endParaRPr lang="en-US">
              <a:solidFill>
                <a:schemeClr val="tx1"/>
              </a:solidFill>
            </a:endParaRPr>
          </a:p>
          <a:p>
            <a:pPr>
              <a:lnSpc>
                <a:spcPct val="120000"/>
              </a:lnSpc>
            </a:pPr>
            <a:endParaRPr lang="en-US">
              <a:solidFill>
                <a:schemeClr val="tx1"/>
              </a:solidFill>
            </a:endParaRPr>
          </a:p>
          <a:p>
            <a:pPr>
              <a:lnSpc>
                <a:spcPct val="120000"/>
              </a:lnSpc>
            </a:pPr>
            <a:endParaRPr lang="en-US">
              <a:solidFill>
                <a:schemeClr val="tx1"/>
              </a:solidFill>
            </a:endParaRPr>
          </a:p>
          <a:p>
            <a:pPr>
              <a:lnSpc>
                <a:spcPct val="120000"/>
              </a:lnSpc>
            </a:pPr>
            <a:endParaRPr lang="en-US">
              <a:solidFill>
                <a:schemeClr val="tx1"/>
              </a:solidFill>
            </a:endParaRPr>
          </a:p>
          <a:p>
            <a:pPr>
              <a:lnSpc>
                <a:spcPct val="120000"/>
              </a:lnSpc>
            </a:pPr>
            <a:endParaRPr lang="en-US">
              <a:solidFill>
                <a:schemeClr val="tx1"/>
              </a:solidFill>
            </a:endParaRPr>
          </a:p>
          <a:p>
            <a:pPr>
              <a:lnSpc>
                <a:spcPct val="120000"/>
              </a:lnSpc>
            </a:pPr>
            <a:endParaRPr lang="en-US">
              <a:solidFill>
                <a:schemeClr val="tx1"/>
              </a:solidFill>
            </a:endParaRPr>
          </a:p>
          <a:p>
            <a:pPr>
              <a:lnSpc>
                <a:spcPct val="120000"/>
              </a:lnSpc>
            </a:pPr>
            <a:endParaRPr lang="en-US">
              <a:solidFill>
                <a:schemeClr val="tx1"/>
              </a:solidFill>
            </a:endParaRPr>
          </a:p>
          <a:p>
            <a:pPr>
              <a:lnSpc>
                <a:spcPct val="120000"/>
              </a:lnSpc>
            </a:pPr>
            <a:endParaRPr lang="en-US">
              <a:solidFill>
                <a:schemeClr val="tx1"/>
              </a:solidFill>
            </a:endParaRPr>
          </a:p>
          <a:p>
            <a:pPr>
              <a:lnSpc>
                <a:spcPct val="120000"/>
              </a:lnSpc>
            </a:pPr>
            <a:endParaRPr lang="en-US">
              <a:solidFill>
                <a:schemeClr val="tx1"/>
              </a:solidFill>
            </a:endParaRPr>
          </a:p>
          <a:p>
            <a:pPr>
              <a:lnSpc>
                <a:spcPct val="120000"/>
              </a:lnSpc>
            </a:pPr>
            <a:endParaRPr lang="en-US">
              <a:solidFill>
                <a:schemeClr val="tx1"/>
              </a:solidFill>
            </a:endParaRPr>
          </a:p>
          <a:p>
            <a:pPr>
              <a:lnSpc>
                <a:spcPct val="120000"/>
              </a:lnSpc>
            </a:pPr>
            <a:r>
              <a:rPr lang="en-US">
                <a:solidFill>
                  <a:schemeClr val="tx1"/>
                </a:solidFill>
              </a:rPr>
              <a:t>Combining over 60 years of experience across IT and business consulting we partner to understand your core technical, governance and business drivers and the challenges in achieving them..</a:t>
            </a:r>
          </a:p>
          <a:p>
            <a:pPr>
              <a:lnSpc>
                <a:spcPct val="120000"/>
              </a:lnSpc>
            </a:pPr>
            <a:endParaRPr lang="en-US" sz="1400"/>
          </a:p>
          <a:p>
            <a:pPr>
              <a:lnSpc>
                <a:spcPct val="120000"/>
              </a:lnSpc>
            </a:pPr>
            <a:endParaRPr lang="en-US" sz="1400" i="1"/>
          </a:p>
          <a:p>
            <a:pPr>
              <a:lnSpc>
                <a:spcPct val="120000"/>
              </a:lnSpc>
            </a:pPr>
            <a:endParaRPr lang="en-US" sz="1400" i="1">
              <a:solidFill>
                <a:schemeClr val="bg1"/>
              </a:solidFill>
            </a:endParaRPr>
          </a:p>
          <a:p>
            <a:pPr>
              <a:lnSpc>
                <a:spcPct val="120000"/>
              </a:lnSpc>
            </a:pPr>
            <a:endParaRPr lang="en-US" sz="1400" i="1"/>
          </a:p>
          <a:p>
            <a:pPr>
              <a:lnSpc>
                <a:spcPct val="120000"/>
              </a:lnSpc>
            </a:pPr>
            <a:endParaRPr lang="en-US" sz="1400" i="1"/>
          </a:p>
          <a:p>
            <a:pPr>
              <a:lnSpc>
                <a:spcPct val="120000"/>
              </a:lnSpc>
            </a:pPr>
            <a:endParaRPr lang="en-US" sz="1400" i="1"/>
          </a:p>
          <a:p>
            <a:pPr>
              <a:lnSpc>
                <a:spcPct val="120000"/>
              </a:lnSpc>
            </a:pPr>
            <a:endParaRPr lang="en-US" sz="1400" i="1"/>
          </a:p>
          <a:p>
            <a:pPr>
              <a:lnSpc>
                <a:spcPct val="120000"/>
              </a:lnSpc>
            </a:pPr>
            <a:endParaRPr lang="en-US" sz="1400" i="1"/>
          </a:p>
          <a:p>
            <a:pPr>
              <a:lnSpc>
                <a:spcPct val="120000"/>
              </a:lnSpc>
            </a:pPr>
            <a:endParaRPr lang="en-US" sz="1400" i="1"/>
          </a:p>
          <a:p>
            <a:pPr>
              <a:lnSpc>
                <a:spcPct val="120000"/>
              </a:lnSpc>
            </a:pPr>
            <a:endParaRPr lang="en-US" sz="1400"/>
          </a:p>
          <a:p>
            <a:pPr>
              <a:lnSpc>
                <a:spcPct val="120000"/>
              </a:lnSpc>
            </a:pPr>
            <a:endParaRPr lang="en-US" sz="1400"/>
          </a:p>
          <a:p>
            <a:pPr>
              <a:lnSpc>
                <a:spcPct val="120000"/>
              </a:lnSpc>
            </a:pPr>
            <a:endParaRPr lang="en-US" sz="1400"/>
          </a:p>
          <a:p>
            <a:pPr>
              <a:lnSpc>
                <a:spcPct val="120000"/>
              </a:lnSpc>
            </a:pPr>
            <a:endParaRPr lang="en-US" sz="1400"/>
          </a:p>
          <a:p>
            <a:pPr>
              <a:lnSpc>
                <a:spcPct val="120000"/>
              </a:lnSpc>
            </a:pPr>
            <a:endParaRPr lang="en-US" sz="1400"/>
          </a:p>
          <a:p>
            <a:pPr>
              <a:lnSpc>
                <a:spcPct val="120000"/>
              </a:lnSpc>
            </a:pPr>
            <a:endParaRPr lang="en-US" sz="1400" i="1"/>
          </a:p>
        </p:txBody>
      </p:sp>
      <p:sp>
        <p:nvSpPr>
          <p:cNvPr id="13" name="Text Placeholder 4">
            <a:extLst>
              <a:ext uri="{FF2B5EF4-FFF2-40B4-BE49-F238E27FC236}">
                <a16:creationId xmlns:a16="http://schemas.microsoft.com/office/drawing/2014/main" id="{DF8867EC-9E0F-814F-FE4D-86F6B0EE45C8}"/>
              </a:ext>
            </a:extLst>
          </p:cNvPr>
          <p:cNvSpPr txBox="1">
            <a:spLocks/>
          </p:cNvSpPr>
          <p:nvPr/>
        </p:nvSpPr>
        <p:spPr>
          <a:xfrm>
            <a:off x="2341789" y="10701716"/>
            <a:ext cx="4940753" cy="4554809"/>
          </a:xfrm>
          <a:prstGeom prst="rect">
            <a:avLst/>
          </a:prstGeom>
          <a:ln w="12700">
            <a:miter lim="400000"/>
          </a:ln>
          <a:extLst>
            <a:ext uri="{C572A759-6A51-4108-AA02-DFA0A04FC94B}">
              <ma14:wrappingTextBoxFlag xmlns="" xmlns:ma14="http://schemas.microsoft.com/office/mac/drawingml/2011/main" val="1"/>
            </a:ext>
          </a:extLst>
        </p:spPr>
        <p:txBody>
          <a:bodyPr lIns="34289" rIns="34289">
            <a:noAutofit/>
          </a:bodyPr>
          <a:lstStyle>
            <a:lvl1pPr marL="0" marR="0" indent="0" algn="l" defTabSz="914400" rtl="0" latinLnBrk="0">
              <a:lnSpc>
                <a:spcPct val="90000"/>
              </a:lnSpc>
              <a:spcBef>
                <a:spcPts val="1000"/>
              </a:spcBef>
              <a:spcAft>
                <a:spcPts val="0"/>
              </a:spcAft>
              <a:buClrTx/>
              <a:buSzPct val="100000"/>
              <a:buFont typeface="Arial"/>
              <a:buNone/>
              <a:tabLst/>
              <a:defRPr sz="3600" b="0" i="0" u="none" strike="noStrike" cap="none" spc="0" baseline="0">
                <a:ln>
                  <a:noFill/>
                </a:ln>
                <a:solidFill>
                  <a:schemeClr val="tx1"/>
                </a:solidFill>
                <a:uFillTx/>
                <a:latin typeface="Gotham Ligh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chemeClr val="bg1"/>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chemeClr val="bg1"/>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chemeClr val="bg1"/>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chemeClr val="bg1"/>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hangingPunct="1">
              <a:spcBef>
                <a:spcPct val="0"/>
              </a:spcBef>
              <a:buSzTx/>
              <a:defRPr/>
            </a:pPr>
            <a:r>
              <a:rPr lang="en-US" sz="2800" kern="1200">
                <a:solidFill>
                  <a:schemeClr val="accent4"/>
                </a:solidFill>
                <a:latin typeface="+mj-lt"/>
                <a:cs typeface="+mj-cs"/>
              </a:rPr>
              <a:t>OUR EXPERTISE</a:t>
            </a:r>
          </a:p>
        </p:txBody>
      </p:sp>
      <p:cxnSp>
        <p:nvCxnSpPr>
          <p:cNvPr id="28" name="Straight Connector 27">
            <a:extLst>
              <a:ext uri="{FF2B5EF4-FFF2-40B4-BE49-F238E27FC236}">
                <a16:creationId xmlns:a16="http://schemas.microsoft.com/office/drawing/2014/main" id="{3E19FB27-BBCD-A556-02E3-77373D02F7E3}"/>
              </a:ext>
            </a:extLst>
          </p:cNvPr>
          <p:cNvCxnSpPr>
            <a:cxnSpLocks/>
          </p:cNvCxnSpPr>
          <p:nvPr/>
        </p:nvCxnSpPr>
        <p:spPr>
          <a:xfrm>
            <a:off x="0" y="9976207"/>
            <a:ext cx="14565085" cy="0"/>
          </a:xfrm>
          <a:prstGeom prst="line">
            <a:avLst/>
          </a:prstGeom>
          <a:noFill/>
          <a:ln w="19050" cap="flat">
            <a:gradFill flip="none" rotWithShape="1">
              <a:gsLst>
                <a:gs pos="92000">
                  <a:srgbClr val="26417E"/>
                </a:gs>
                <a:gs pos="0">
                  <a:srgbClr val="1DCDBD"/>
                </a:gs>
                <a:gs pos="100000">
                  <a:schemeClr val="tx1"/>
                </a:gs>
              </a:gsLst>
              <a:lin ang="5400000" scaled="1"/>
              <a:tileRect/>
            </a:gradFill>
            <a:prstDash val="solid"/>
            <a:miter lim="800000"/>
          </a:ln>
          <a:effectLst/>
          <a:sp3d/>
        </p:spPr>
        <p:style>
          <a:lnRef idx="0">
            <a:scrgbClr r="0" g="0" b="0"/>
          </a:lnRef>
          <a:fillRef idx="0">
            <a:scrgbClr r="0" g="0" b="0"/>
          </a:fillRef>
          <a:effectRef idx="0">
            <a:scrgbClr r="0" g="0" b="0"/>
          </a:effectRef>
          <a:fontRef idx="none"/>
        </p:style>
      </p:cxnSp>
      <p:sp>
        <p:nvSpPr>
          <p:cNvPr id="30" name="Rectangle 29">
            <a:extLst>
              <a:ext uri="{FF2B5EF4-FFF2-40B4-BE49-F238E27FC236}">
                <a16:creationId xmlns:a16="http://schemas.microsoft.com/office/drawing/2014/main" id="{A29DADBC-64FF-B0BD-FE77-F0880AE0094F}"/>
              </a:ext>
            </a:extLst>
          </p:cNvPr>
          <p:cNvSpPr/>
          <p:nvPr/>
        </p:nvSpPr>
        <p:spPr>
          <a:xfrm>
            <a:off x="1301389" y="10119455"/>
            <a:ext cx="477878" cy="447612"/>
          </a:xfrm>
          <a:prstGeom prst="rect">
            <a:avLst/>
          </a:prstGeom>
          <a:solidFill>
            <a:schemeClr val="bg1"/>
          </a:solidFill>
          <a:ln w="15875" cap="flat">
            <a:solidFill>
              <a:schemeClr val="accent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sp>
        <p:nvSpPr>
          <p:cNvPr id="31" name="Rectangle 30">
            <a:extLst>
              <a:ext uri="{FF2B5EF4-FFF2-40B4-BE49-F238E27FC236}">
                <a16:creationId xmlns:a16="http://schemas.microsoft.com/office/drawing/2014/main" id="{E86E5B51-E931-5AE8-5E19-93818605946E}"/>
              </a:ext>
            </a:extLst>
          </p:cNvPr>
          <p:cNvSpPr/>
          <p:nvPr/>
        </p:nvSpPr>
        <p:spPr>
          <a:xfrm>
            <a:off x="589578" y="9439032"/>
            <a:ext cx="477878" cy="447612"/>
          </a:xfrm>
          <a:prstGeom prst="rect">
            <a:avLst/>
          </a:prstGeom>
          <a:solidFill>
            <a:schemeClr val="bg1"/>
          </a:solidFill>
          <a:ln w="158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n-lt"/>
              <a:ea typeface="+mn-ea"/>
              <a:cs typeface="+mn-cs"/>
              <a:sym typeface="Calibri"/>
            </a:endParaRPr>
          </a:p>
        </p:txBody>
      </p:sp>
      <p:pic>
        <p:nvPicPr>
          <p:cNvPr id="34" name="Picture 33" descr="A person wearing glasses&#10;&#10;Description automatically generated with medium confidence">
            <a:extLst>
              <a:ext uri="{FF2B5EF4-FFF2-40B4-BE49-F238E27FC236}">
                <a16:creationId xmlns:a16="http://schemas.microsoft.com/office/drawing/2014/main" id="{C4CBCEB1-FE6D-C996-DEA6-1E300B6CA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1807" y="3788018"/>
            <a:ext cx="3313181" cy="2485685"/>
          </a:xfrm>
          <a:prstGeom prst="rect">
            <a:avLst/>
          </a:prstGeom>
          <a:ln>
            <a:solidFill>
              <a:srgbClr val="000000"/>
            </a:solidFill>
          </a:ln>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20678D15-1533-B974-E6A9-EDE8C6E9493A}"/>
              </a:ext>
            </a:extLst>
          </p:cNvPr>
          <p:cNvSpPr txBox="1"/>
          <p:nvPr/>
        </p:nvSpPr>
        <p:spPr>
          <a:xfrm>
            <a:off x="1982687" y="3545865"/>
            <a:ext cx="7330856" cy="5003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14000"/>
              </a:lnSpc>
              <a:defRPr sz="1200">
                <a:latin typeface="Poppins"/>
                <a:ea typeface="Poppins"/>
                <a:cs typeface="Poppins"/>
                <a:sym typeface="Poppins"/>
              </a:defRPr>
            </a:pPr>
            <a:endParaRPr lang="en-US" dirty="0">
              <a:solidFill>
                <a:srgbClr val="273478"/>
              </a:solidFill>
              <a:latin typeface="Gotham Light"/>
              <a:cs typeface="Poppins"/>
              <a:sym typeface="Poppins"/>
            </a:endParaRPr>
          </a:p>
          <a:p>
            <a:pPr>
              <a:lnSpc>
                <a:spcPct val="114000"/>
              </a:lnSpc>
              <a:defRPr sz="1200">
                <a:latin typeface="Poppins"/>
                <a:ea typeface="Poppins"/>
                <a:cs typeface="Poppins"/>
                <a:sym typeface="Poppins"/>
              </a:defRPr>
            </a:pPr>
            <a:r>
              <a:rPr kumimoji="0" lang="en-US" sz="1800" b="0" i="0" u="none" strike="noStrike" kern="0" cap="none" spc="0" normalizeH="0" baseline="0" noProof="0" dirty="0">
                <a:ln>
                  <a:noFill/>
                </a:ln>
                <a:solidFill>
                  <a:srgbClr val="273478"/>
                </a:solidFill>
                <a:effectLst/>
                <a:uLnTx/>
                <a:uFillTx/>
                <a:latin typeface="Gotham Light"/>
                <a:cs typeface="Poppins"/>
                <a:sym typeface="Poppins"/>
              </a:rPr>
              <a:t>Mike is an experienced </a:t>
            </a:r>
            <a:r>
              <a:rPr kumimoji="0" lang="en-US" sz="1800" b="0" i="0" u="none" strike="noStrike" kern="0" cap="none" spc="0" normalizeH="0" baseline="0" noProof="0" dirty="0" err="1">
                <a:ln>
                  <a:noFill/>
                </a:ln>
                <a:solidFill>
                  <a:srgbClr val="273478"/>
                </a:solidFill>
                <a:effectLst/>
                <a:uLnTx/>
                <a:uFillTx/>
                <a:latin typeface="Gotham Light"/>
                <a:cs typeface="Poppins"/>
                <a:sym typeface="Poppins"/>
              </a:rPr>
              <a:t>programme</a:t>
            </a:r>
            <a:r>
              <a:rPr kumimoji="0" lang="en-US" sz="1800" b="0" i="0" u="none" strike="noStrike" kern="0" cap="none" spc="0" normalizeH="0" baseline="0" noProof="0" dirty="0">
                <a:ln>
                  <a:noFill/>
                </a:ln>
                <a:solidFill>
                  <a:srgbClr val="273478"/>
                </a:solidFill>
                <a:effectLst/>
                <a:uLnTx/>
                <a:uFillTx/>
                <a:latin typeface="Gotham Light"/>
                <a:cs typeface="Poppins"/>
                <a:sym typeface="Poppins"/>
              </a:rPr>
              <a:t> director who has worked in Big Four consulting, as well as in-house, to deliver large scale regulatory and compliance change </a:t>
            </a:r>
            <a:r>
              <a:rPr kumimoji="0" lang="en-US" sz="1800" b="0" i="0" u="none" strike="noStrike" kern="0" cap="none" spc="0" normalizeH="0" baseline="0" noProof="0" dirty="0" err="1">
                <a:ln>
                  <a:noFill/>
                </a:ln>
                <a:solidFill>
                  <a:srgbClr val="273478"/>
                </a:solidFill>
                <a:effectLst/>
                <a:uLnTx/>
                <a:uFillTx/>
                <a:latin typeface="Gotham Light"/>
                <a:cs typeface="Poppins"/>
                <a:sym typeface="Poppins"/>
              </a:rPr>
              <a:t>programmes</a:t>
            </a:r>
            <a:r>
              <a:rPr kumimoji="0" lang="en-US" sz="1800" b="0" i="0" u="none" strike="noStrike" kern="0" cap="none" spc="0" normalizeH="0" baseline="0" noProof="0" dirty="0">
                <a:ln>
                  <a:noFill/>
                </a:ln>
                <a:solidFill>
                  <a:srgbClr val="273478"/>
                </a:solidFill>
                <a:effectLst/>
                <a:uLnTx/>
                <a:uFillTx/>
                <a:latin typeface="Gotham Light"/>
                <a:cs typeface="Poppins"/>
                <a:sym typeface="Poppins"/>
              </a:rPr>
              <a:t>. </a:t>
            </a:r>
          </a:p>
          <a:p>
            <a:pPr>
              <a:lnSpc>
                <a:spcPct val="114000"/>
              </a:lnSpc>
              <a:defRPr sz="1200">
                <a:latin typeface="Poppins"/>
                <a:ea typeface="Poppins"/>
                <a:cs typeface="Poppins"/>
                <a:sym typeface="Poppins"/>
              </a:defRPr>
            </a:pPr>
            <a:endParaRPr lang="en-US" sz="1800" dirty="0">
              <a:solidFill>
                <a:srgbClr val="273478"/>
              </a:solidFill>
              <a:latin typeface="Gotham Light"/>
              <a:cs typeface="Poppins"/>
              <a:sym typeface="Poppins"/>
            </a:endParaRPr>
          </a:p>
          <a:p>
            <a:pPr>
              <a:lnSpc>
                <a:spcPct val="114000"/>
              </a:lnSpc>
              <a:defRPr sz="1200">
                <a:latin typeface="Poppins"/>
                <a:ea typeface="Poppins"/>
                <a:cs typeface="Poppins"/>
                <a:sym typeface="Poppins"/>
              </a:defRPr>
            </a:pPr>
            <a:r>
              <a:rPr kumimoji="0" lang="en-US" sz="1800" b="0" i="0" u="none" strike="noStrike" kern="0" cap="none" spc="0" normalizeH="0" baseline="0" noProof="0" dirty="0">
                <a:ln>
                  <a:noFill/>
                </a:ln>
                <a:solidFill>
                  <a:srgbClr val="273478"/>
                </a:solidFill>
                <a:effectLst/>
                <a:uLnTx/>
                <a:uFillTx/>
                <a:latin typeface="Gotham Light"/>
                <a:cs typeface="Poppins"/>
                <a:sym typeface="Poppins"/>
              </a:rPr>
              <a:t>He has experience within insurance, credit risk, healthcare, education, capital markets and government </a:t>
            </a:r>
            <a:r>
              <a:rPr kumimoji="0" lang="en-US" sz="1800" b="0" i="0" u="none" strike="noStrike" kern="0" cap="none" spc="0" normalizeH="0" baseline="0" noProof="0" dirty="0" err="1">
                <a:ln>
                  <a:noFill/>
                </a:ln>
                <a:solidFill>
                  <a:srgbClr val="273478"/>
                </a:solidFill>
                <a:effectLst/>
                <a:uLnTx/>
                <a:uFillTx/>
                <a:latin typeface="Gotham Light"/>
                <a:cs typeface="Poppins"/>
                <a:sym typeface="Poppins"/>
              </a:rPr>
              <a:t>organisations</a:t>
            </a:r>
            <a:r>
              <a:rPr kumimoji="0" lang="en-US" sz="1800" b="0" i="0" u="none" strike="noStrike" kern="0" cap="none" spc="0" normalizeH="0" baseline="0" noProof="0" dirty="0">
                <a:ln>
                  <a:noFill/>
                </a:ln>
                <a:solidFill>
                  <a:srgbClr val="273478"/>
                </a:solidFill>
                <a:effectLst/>
                <a:uLnTx/>
                <a:uFillTx/>
                <a:latin typeface="Gotham Light"/>
                <a:cs typeface="Poppins"/>
                <a:sym typeface="Poppins"/>
              </a:rPr>
              <a:t> and has covered a wide range of challenges from becoming compliant with existing regulatory frameworks, such as Sarbanes Oxley, managing responses to FCA investigations and establishing </a:t>
            </a:r>
            <a:r>
              <a:rPr kumimoji="0" lang="en-US" sz="1800" b="0" i="0" u="none" strike="noStrike" kern="0" cap="none" spc="0" normalizeH="0" baseline="0" noProof="0" dirty="0" err="1">
                <a:ln>
                  <a:noFill/>
                </a:ln>
                <a:solidFill>
                  <a:srgbClr val="273478"/>
                </a:solidFill>
                <a:effectLst/>
                <a:uLnTx/>
                <a:uFillTx/>
                <a:latin typeface="Gotham Light"/>
                <a:cs typeface="Poppins"/>
                <a:sym typeface="Poppins"/>
              </a:rPr>
              <a:t>programmes</a:t>
            </a:r>
            <a:r>
              <a:rPr kumimoji="0" lang="en-US" sz="1800" b="0" i="0" u="none" strike="noStrike" kern="0" cap="none" spc="0" normalizeH="0" baseline="0" noProof="0" dirty="0">
                <a:ln>
                  <a:noFill/>
                </a:ln>
                <a:solidFill>
                  <a:srgbClr val="273478"/>
                </a:solidFill>
                <a:effectLst/>
                <a:uLnTx/>
                <a:uFillTx/>
                <a:latin typeface="Gotham Light"/>
                <a:cs typeface="Poppins"/>
                <a:sym typeface="Poppins"/>
              </a:rPr>
              <a:t> to respond to future regulation.</a:t>
            </a:r>
          </a:p>
          <a:p>
            <a:pPr marL="0" marR="0" lvl="0" indent="0" algn="l" defTabSz="457200" rtl="0" eaLnBrk="1" fontAlgn="auto" latinLnBrk="0" hangingPunct="0">
              <a:lnSpc>
                <a:spcPct val="114000"/>
              </a:lnSpc>
              <a:spcBef>
                <a:spcPts val="0"/>
              </a:spcBef>
              <a:spcAft>
                <a:spcPts val="0"/>
              </a:spcAft>
              <a:buClrTx/>
              <a:buSzTx/>
              <a:buFontTx/>
              <a:buNone/>
              <a:tabLst/>
              <a:defRPr sz="1200">
                <a:latin typeface="Poppins"/>
                <a:ea typeface="Poppins"/>
                <a:cs typeface="Poppins"/>
                <a:sym typeface="Poppins"/>
              </a:defRPr>
            </a:pPr>
            <a:endParaRPr kumimoji="0" lang="en-US" sz="1800" b="0" i="0" u="none" strike="noStrike" kern="0" cap="none" spc="0" normalizeH="0" baseline="0" noProof="0" dirty="0">
              <a:ln>
                <a:noFill/>
              </a:ln>
              <a:solidFill>
                <a:srgbClr val="273478"/>
              </a:solidFill>
              <a:effectLst/>
              <a:uLnTx/>
              <a:uFillTx/>
              <a:latin typeface="Gotham Light"/>
              <a:cs typeface="Poppins"/>
              <a:sym typeface="Poppins"/>
            </a:endParaRPr>
          </a:p>
          <a:p>
            <a:pPr marL="0" marR="0" lvl="0" indent="0" algn="l" defTabSz="457200" rtl="0" eaLnBrk="1" fontAlgn="auto" latinLnBrk="0" hangingPunct="0">
              <a:lnSpc>
                <a:spcPct val="114000"/>
              </a:lnSpc>
              <a:spcBef>
                <a:spcPts val="0"/>
              </a:spcBef>
              <a:spcAft>
                <a:spcPts val="0"/>
              </a:spcAft>
              <a:buClrTx/>
              <a:buSzTx/>
              <a:buFontTx/>
              <a:buNone/>
              <a:tabLst/>
              <a:defRPr sz="1200">
                <a:latin typeface="Poppins"/>
                <a:ea typeface="Poppins"/>
                <a:cs typeface="Poppins"/>
                <a:sym typeface="Poppins"/>
              </a:defRPr>
            </a:pPr>
            <a:r>
              <a:rPr kumimoji="0" lang="en-US" sz="1800" b="0" i="0" u="none" strike="noStrike" kern="0" cap="none" spc="0" normalizeH="0" baseline="0" noProof="0" dirty="0">
                <a:ln>
                  <a:noFill/>
                </a:ln>
                <a:solidFill>
                  <a:srgbClr val="273478"/>
                </a:solidFill>
                <a:effectLst/>
                <a:uLnTx/>
                <a:uFillTx/>
                <a:latin typeface="Gotham Light"/>
                <a:cs typeface="Poppins"/>
                <a:sym typeface="Poppins"/>
              </a:rPr>
              <a:t>He excels in dealing with the ambiguity that </a:t>
            </a:r>
            <a:r>
              <a:rPr kumimoji="0" lang="en-US" sz="1800" b="0" i="0" u="none" strike="noStrike" kern="0" cap="none" spc="0" normalizeH="0" baseline="0" noProof="0" dirty="0" err="1">
                <a:ln>
                  <a:noFill/>
                </a:ln>
                <a:solidFill>
                  <a:srgbClr val="273478"/>
                </a:solidFill>
                <a:effectLst/>
                <a:uLnTx/>
                <a:uFillTx/>
                <a:latin typeface="Gotham Light"/>
                <a:cs typeface="Poppins"/>
                <a:sym typeface="Poppins"/>
              </a:rPr>
              <a:t>organisations</a:t>
            </a:r>
            <a:r>
              <a:rPr kumimoji="0" lang="en-US" sz="1800" b="0" i="0" u="none" strike="noStrike" kern="0" cap="none" spc="0" normalizeH="0" baseline="0" noProof="0" dirty="0">
                <a:ln>
                  <a:noFill/>
                </a:ln>
                <a:solidFill>
                  <a:srgbClr val="273478"/>
                </a:solidFill>
                <a:effectLst/>
                <a:uLnTx/>
                <a:uFillTx/>
                <a:latin typeface="Gotham Light"/>
                <a:cs typeface="Poppins"/>
                <a:sym typeface="Poppins"/>
              </a:rPr>
              <a:t> face through regulation or compliance and </a:t>
            </a:r>
            <a:r>
              <a:rPr lang="en-US" sz="1800" dirty="0">
                <a:solidFill>
                  <a:srgbClr val="273478"/>
                </a:solidFill>
                <a:latin typeface="Gotham Light"/>
                <a:cs typeface="Poppins"/>
                <a:sym typeface="Poppins"/>
              </a:rPr>
              <a:t>works with senior leadership teams to articulate a vision and roadmap to deliver effective change. </a:t>
            </a:r>
            <a:endParaRPr kumimoji="0" lang="en-US" sz="1800" b="0" i="0" u="none" strike="noStrike" kern="0" cap="none" spc="0" normalizeH="0" baseline="0" noProof="0" dirty="0">
              <a:ln>
                <a:noFill/>
              </a:ln>
              <a:solidFill>
                <a:srgbClr val="273478"/>
              </a:solidFill>
              <a:effectLst/>
              <a:uLnTx/>
              <a:uFillTx/>
              <a:latin typeface="Gotham Light"/>
              <a:cs typeface="Poppins"/>
              <a:sym typeface="Poppins"/>
            </a:endParaRPr>
          </a:p>
        </p:txBody>
      </p:sp>
      <p:pic>
        <p:nvPicPr>
          <p:cNvPr id="38" name="Picture 37" descr="Logo, company name&#10;&#10;Description automatically generated">
            <a:extLst>
              <a:ext uri="{FF2B5EF4-FFF2-40B4-BE49-F238E27FC236}">
                <a16:creationId xmlns:a16="http://schemas.microsoft.com/office/drawing/2014/main" id="{BC523601-733A-4293-FEFA-98681CF50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8173" y="-209692"/>
            <a:ext cx="2405959" cy="1337111"/>
          </a:xfrm>
          <a:prstGeom prst="rect">
            <a:avLst/>
          </a:prstGeom>
        </p:spPr>
      </p:pic>
      <p:sp>
        <p:nvSpPr>
          <p:cNvPr id="40" name="TextBox 39">
            <a:extLst>
              <a:ext uri="{FF2B5EF4-FFF2-40B4-BE49-F238E27FC236}">
                <a16:creationId xmlns:a16="http://schemas.microsoft.com/office/drawing/2014/main" id="{79CA152B-E9DA-DB27-91DF-E17A3F04C918}"/>
              </a:ext>
            </a:extLst>
          </p:cNvPr>
          <p:cNvSpPr txBox="1"/>
          <p:nvPr/>
        </p:nvSpPr>
        <p:spPr>
          <a:xfrm>
            <a:off x="10111807" y="6798367"/>
            <a:ext cx="3856451"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a:pPr>
            <a:r>
              <a:rPr lang="en-GB" dirty="0">
                <a:solidFill>
                  <a:schemeClr val="accent4"/>
                </a:solidFill>
                <a:cs typeface="Helvetica" panose="020B0604020202020204" pitchFamily="34" charset="0"/>
                <a:sym typeface="Gotham Light"/>
              </a:rPr>
              <a:t>Mike Rogers</a:t>
            </a:r>
            <a:endParaRPr lang="en-US" dirty="0">
              <a:solidFill>
                <a:schemeClr val="accent4"/>
              </a:solidFill>
              <a:cs typeface="Poppins"/>
              <a:sym typeface="Poppins"/>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accent4"/>
                </a:solidFill>
                <a:effectLst/>
                <a:uLnTx/>
                <a:uFillTx/>
                <a:cs typeface="Helvetica" panose="020B0604020202020204" pitchFamily="34" charset="0"/>
                <a:sym typeface="Gotham Light"/>
              </a:rPr>
              <a:t>REGULATORY AND COMPLIANCE PRACTICE LEAD</a:t>
            </a:r>
          </a:p>
        </p:txBody>
      </p:sp>
      <p:sp>
        <p:nvSpPr>
          <p:cNvPr id="42" name="TextBox 41">
            <a:extLst>
              <a:ext uri="{FF2B5EF4-FFF2-40B4-BE49-F238E27FC236}">
                <a16:creationId xmlns:a16="http://schemas.microsoft.com/office/drawing/2014/main" id="{5E125A12-CFCD-9483-512E-08D53FD1AE86}"/>
              </a:ext>
            </a:extLst>
          </p:cNvPr>
          <p:cNvSpPr txBox="1"/>
          <p:nvPr/>
        </p:nvSpPr>
        <p:spPr>
          <a:xfrm>
            <a:off x="1982687" y="1749164"/>
            <a:ext cx="11334489" cy="13714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20000"/>
              </a:lnSpc>
            </a:pPr>
            <a:r>
              <a:rPr lang="en-GB" sz="2400" dirty="0">
                <a:solidFill>
                  <a:schemeClr val="accent4"/>
                </a:solidFill>
                <a:effectLst/>
                <a:ea typeface="Calibri" panose="020F0502020204030204" pitchFamily="34" charset="0"/>
              </a:rPr>
              <a:t>Our extensive experience of working within FCA regulated environments has put us in a unique position to support both through direct delivery and finding the right partners to support a wholistic solution</a:t>
            </a:r>
            <a:r>
              <a:rPr lang="en-GB" sz="1800" b="1" dirty="0">
                <a:solidFill>
                  <a:schemeClr val="accent4"/>
                </a:solidFill>
                <a:effectLst/>
                <a:latin typeface="Calibri" panose="020F0502020204030204" pitchFamily="34" charset="0"/>
                <a:ea typeface="Calibri" panose="020F0502020204030204" pitchFamily="34" charset="0"/>
              </a:rPr>
              <a:t>.</a:t>
            </a:r>
            <a:endParaRPr lang="en-GB" sz="1600" dirty="0">
              <a:solidFill>
                <a:schemeClr val="accent4"/>
              </a:solidFill>
              <a:effectLst/>
              <a:latin typeface="Arial" panose="020B0604020202020204" pitchFamily="34" charset="0"/>
              <a:ea typeface="Arial" panose="020B0604020202020204" pitchFamily="34" charset="0"/>
            </a:endParaRPr>
          </a:p>
        </p:txBody>
      </p:sp>
      <p:sp>
        <p:nvSpPr>
          <p:cNvPr id="43" name="Rectangle 42">
            <a:extLst>
              <a:ext uri="{FF2B5EF4-FFF2-40B4-BE49-F238E27FC236}">
                <a16:creationId xmlns:a16="http://schemas.microsoft.com/office/drawing/2014/main" id="{536F8C8F-1619-60D6-D0B9-8FC989A4C114}"/>
              </a:ext>
            </a:extLst>
          </p:cNvPr>
          <p:cNvSpPr/>
          <p:nvPr/>
        </p:nvSpPr>
        <p:spPr>
          <a:xfrm>
            <a:off x="10138364" y="8109659"/>
            <a:ext cx="659073" cy="68185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a:extLst>
              <a:ext uri="{FF2B5EF4-FFF2-40B4-BE49-F238E27FC236}">
                <a16:creationId xmlns:a16="http://schemas.microsoft.com/office/drawing/2014/main" id="{744A8DC8-C7C7-4E31-FD73-615EED3C3827}"/>
              </a:ext>
            </a:extLst>
          </p:cNvPr>
          <p:cNvPicPr>
            <a:picLocks noChangeAspect="1"/>
          </p:cNvPicPr>
          <p:nvPr/>
        </p:nvPicPr>
        <p:blipFill>
          <a:blip r:embed="rId6"/>
          <a:stretch>
            <a:fillRect/>
          </a:stretch>
        </p:blipFill>
        <p:spPr>
          <a:xfrm>
            <a:off x="10181126" y="8163813"/>
            <a:ext cx="548039" cy="548039"/>
          </a:xfrm>
          <a:prstGeom prst="rect">
            <a:avLst/>
          </a:prstGeom>
          <a:solidFill>
            <a:schemeClr val="bg1"/>
          </a:solidFill>
          <a:ln>
            <a:noFill/>
          </a:ln>
        </p:spPr>
      </p:pic>
      <p:sp>
        <p:nvSpPr>
          <p:cNvPr id="46" name="TextBox 45">
            <a:extLst>
              <a:ext uri="{FF2B5EF4-FFF2-40B4-BE49-F238E27FC236}">
                <a16:creationId xmlns:a16="http://schemas.microsoft.com/office/drawing/2014/main" id="{55A8CF3D-1A5B-E493-63EA-4A41DB18F438}"/>
              </a:ext>
            </a:extLst>
          </p:cNvPr>
          <p:cNvSpPr txBox="1"/>
          <p:nvPr/>
        </p:nvSpPr>
        <p:spPr>
          <a:xfrm>
            <a:off x="10936628" y="8236643"/>
            <a:ext cx="733085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a:pPr>
            <a:r>
              <a:rPr lang="en-GB" dirty="0">
                <a:solidFill>
                  <a:schemeClr val="tx1"/>
                </a:solidFill>
                <a:cs typeface="Helvetica" panose="020B0604020202020204" pitchFamily="34" charset="0"/>
                <a:sym typeface="Gotham Light"/>
              </a:rPr>
              <a:t>Mike.Rogers@ir77.co.uk</a:t>
            </a:r>
            <a:endParaRPr lang="en-US" dirty="0">
              <a:solidFill>
                <a:schemeClr val="tx1"/>
              </a:solidFill>
              <a:cs typeface="Poppins"/>
              <a:sym typeface="Poppins"/>
            </a:endParaRPr>
          </a:p>
        </p:txBody>
      </p:sp>
    </p:spTree>
    <p:extLst>
      <p:ext uri="{BB962C8B-B14F-4D97-AF65-F5344CB8AC3E}">
        <p14:creationId xmlns:p14="http://schemas.microsoft.com/office/powerpoint/2010/main" val="3464963294"/>
      </p:ext>
    </p:extLst>
  </p:cSld>
  <p:clrMapOvr>
    <a:masterClrMapping/>
  </p:clrMapOvr>
</p:sld>
</file>

<file path=ppt/theme/theme1.xml><?xml version="1.0" encoding="utf-8"?>
<a:theme xmlns:a="http://schemas.openxmlformats.org/drawingml/2006/main" name="IR77">
  <a:themeElements>
    <a:clrScheme name="Custom 5">
      <a:dk1>
        <a:srgbClr val="273478"/>
      </a:dk1>
      <a:lt1>
        <a:srgbClr val="FFFFFF"/>
      </a:lt1>
      <a:dk2>
        <a:srgbClr val="1DCDBD"/>
      </a:dk2>
      <a:lt2>
        <a:srgbClr val="FFFFFF"/>
      </a:lt2>
      <a:accent1>
        <a:srgbClr val="273478"/>
      </a:accent1>
      <a:accent2>
        <a:srgbClr val="1DCDBD"/>
      </a:accent2>
      <a:accent3>
        <a:srgbClr val="F2F2F2"/>
      </a:accent3>
      <a:accent4>
        <a:srgbClr val="B72779"/>
      </a:accent4>
      <a:accent5>
        <a:srgbClr val="161D42"/>
      </a:accent5>
      <a:accent6>
        <a:srgbClr val="7556BA"/>
      </a:accent6>
      <a:hlink>
        <a:srgbClr val="273478"/>
      </a:hlink>
      <a:folHlink>
        <a:srgbClr val="273478"/>
      </a:folHlink>
    </a:clrScheme>
    <a:fontScheme name="IR77 font">
      <a:majorFont>
        <a:latin typeface="Helvetica"/>
        <a:ea typeface="Helvetica"/>
        <a:cs typeface="Helvetica"/>
      </a:majorFont>
      <a:minorFont>
        <a:latin typeface="Gotham Light"/>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R77" id="{92E41D03-1EC0-4D42-90CF-E3541A6AFD2B}" vid="{CC55356C-01E7-48E6-82FC-EE0F9FBC93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973488259D7F4AB006E8149A7B3B31" ma:contentTypeVersion="14" ma:contentTypeDescription="Create a new document." ma:contentTypeScope="" ma:versionID="950dd12d02d812ff4961bda0a4203b7b">
  <xsd:schema xmlns:xsd="http://www.w3.org/2001/XMLSchema" xmlns:xs="http://www.w3.org/2001/XMLSchema" xmlns:p="http://schemas.microsoft.com/office/2006/metadata/properties" xmlns:ns3="03a8432f-279d-4191-9e5b-3c5fccbc01ce" xmlns:ns4="4c7ecb5d-4ffc-4ab5-adc6-29768eeb4998" targetNamespace="http://schemas.microsoft.com/office/2006/metadata/properties" ma:root="true" ma:fieldsID="cf6e670c7f8b06e60c531f41eb38942a" ns3:_="" ns4:_="">
    <xsd:import namespace="03a8432f-279d-4191-9e5b-3c5fccbc01ce"/>
    <xsd:import namespace="4c7ecb5d-4ffc-4ab5-adc6-29768eeb499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a8432f-279d-4191-9e5b-3c5fccbc01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7ecb5d-4ffc-4ab5-adc6-29768eeb499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4c7ecb5d-4ffc-4ab5-adc6-29768eeb4998" xsi:nil="true"/>
  </documentManagement>
</p:properties>
</file>

<file path=customXml/itemProps1.xml><?xml version="1.0" encoding="utf-8"?>
<ds:datastoreItem xmlns:ds="http://schemas.openxmlformats.org/officeDocument/2006/customXml" ds:itemID="{0E23320C-B9C1-4B0A-A3BA-794CB1B9508F}">
  <ds:schemaRefs>
    <ds:schemaRef ds:uri="http://schemas.microsoft.com/sharepoint/v3/contenttype/forms"/>
  </ds:schemaRefs>
</ds:datastoreItem>
</file>

<file path=customXml/itemProps2.xml><?xml version="1.0" encoding="utf-8"?>
<ds:datastoreItem xmlns:ds="http://schemas.openxmlformats.org/officeDocument/2006/customXml" ds:itemID="{5464D3CD-B386-4D3C-BA5E-C38FFBAA36F3}">
  <ds:schemaRefs>
    <ds:schemaRef ds:uri="03a8432f-279d-4191-9e5b-3c5fccbc01ce"/>
    <ds:schemaRef ds:uri="4c7ecb5d-4ffc-4ab5-adc6-29768eeb49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E804F4E-EF75-48E2-9453-85903F3884EF}">
  <ds:schemaRefs>
    <ds:schemaRef ds:uri="http://schemas.microsoft.com/office/2006/documentManagement/types"/>
    <ds:schemaRef ds:uri="http://www.w3.org/XML/1998/namespace"/>
    <ds:schemaRef ds:uri="http://purl.org/dc/dcmitype/"/>
    <ds:schemaRef ds:uri="http://schemas.microsoft.com/office/infopath/2007/PartnerControls"/>
    <ds:schemaRef ds:uri="4c7ecb5d-4ffc-4ab5-adc6-29768eeb4998"/>
    <ds:schemaRef ds:uri="03a8432f-279d-4191-9e5b-3c5fccbc01ce"/>
    <ds:schemaRef ds:uri="http://purl.org/dc/elements/1.1/"/>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IR77</Template>
  <TotalTime>0</TotalTime>
  <Words>1169</Words>
  <Application>Microsoft Office PowerPoint</Application>
  <PresentationFormat>Custom</PresentationFormat>
  <Paragraphs>122</Paragraphs>
  <Slides>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Gotham Light</vt:lpstr>
      <vt:lpstr>Helvetica</vt:lpstr>
      <vt:lpstr>Verdana</vt:lpstr>
      <vt:lpstr>IR77</vt:lpstr>
      <vt:lpstr>FRONT COVER IMAGE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Yasmin Gill</dc:creator>
  <cp:lastModifiedBy>Mike Rogers</cp:lastModifiedBy>
  <cp:revision>1</cp:revision>
  <dcterms:created xsi:type="dcterms:W3CDTF">2021-11-25T09:32:21Z</dcterms:created>
  <dcterms:modified xsi:type="dcterms:W3CDTF">2023-03-22T14:15:37Z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0x010100D0973488259D7F4AB006E8149A7B3B31</vt:lpwstr>
  </property>
</Properties>
</file>